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41" r:id="rId1"/>
  </p:sldMasterIdLst>
  <p:notesMasterIdLst>
    <p:notesMasterId r:id="rId15"/>
  </p:notesMasterIdLst>
  <p:sldIdLst>
    <p:sldId id="257" r:id="rId2"/>
    <p:sldId id="259" r:id="rId3"/>
    <p:sldId id="260" r:id="rId4"/>
    <p:sldId id="263" r:id="rId5"/>
    <p:sldId id="274" r:id="rId6"/>
    <p:sldId id="293" r:id="rId7"/>
    <p:sldId id="294" r:id="rId8"/>
    <p:sldId id="296" r:id="rId9"/>
    <p:sldId id="267" r:id="rId10"/>
    <p:sldId id="299" r:id="rId11"/>
    <p:sldId id="300" r:id="rId12"/>
    <p:sldId id="301" r:id="rId13"/>
    <p:sldId id="30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lusmeyer, Samuel" initials="KS" lastIdx="1" clrIdx="0">
    <p:extLst>
      <p:ext uri="{19B8F6BF-5375-455C-9EA6-DF929625EA0E}">
        <p15:presenceInfo xmlns:p15="http://schemas.microsoft.com/office/powerpoint/2012/main" userId="S::sklusmeyer@mtech.edu::5d656674-597c-473c-a16a-28d4ec4aac7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3A5E"/>
    <a:srgbClr val="618596"/>
    <a:srgbClr val="7F9754"/>
    <a:srgbClr val="AB79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20"/>
    <p:restoredTop sz="94625"/>
  </p:normalViewPr>
  <p:slideViewPr>
    <p:cSldViewPr snapToGrid="0" snapToObjects="1">
      <p:cViewPr varScale="1">
        <p:scale>
          <a:sx n="122" d="100"/>
          <a:sy n="122" d="100"/>
        </p:scale>
        <p:origin x="3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usmeyer, Samuel" userId="5d656674-597c-473c-a16a-28d4ec4aac7e" providerId="ADAL" clId="{BCCC5C0C-8231-45D9-AAC1-A49007977154}"/>
    <pc:docChg chg="undo custSel addSld delSld modSld sldOrd">
      <pc:chgData name="Klusmeyer, Samuel" userId="5d656674-597c-473c-a16a-28d4ec4aac7e" providerId="ADAL" clId="{BCCC5C0C-8231-45D9-AAC1-A49007977154}" dt="2026-09-24T22:02:54.309" v="4263" actId="478"/>
      <pc:docMkLst>
        <pc:docMk/>
      </pc:docMkLst>
      <pc:sldChg chg="addSp delSp modSp del mod">
        <pc:chgData name="Klusmeyer, Samuel" userId="5d656674-597c-473c-a16a-28d4ec4aac7e" providerId="ADAL" clId="{BCCC5C0C-8231-45D9-AAC1-A49007977154}" dt="2026-09-23T15:45:57.511" v="216" actId="47"/>
        <pc:sldMkLst>
          <pc:docMk/>
          <pc:sldMk cId="2759973955" sldId="256"/>
        </pc:sldMkLst>
        <pc:spChg chg="del">
          <ac:chgData name="Klusmeyer, Samuel" userId="5d656674-597c-473c-a16a-28d4ec4aac7e" providerId="ADAL" clId="{BCCC5C0C-8231-45D9-AAC1-A49007977154}" dt="2026-09-23T15:19:32.584" v="88" actId="21"/>
          <ac:spMkLst>
            <pc:docMk/>
            <pc:sldMk cId="2759973955" sldId="256"/>
            <ac:spMk id="2" creationId="{95D542E2-AD98-B043-9B13-3E41856BE8C5}"/>
          </ac:spMkLst>
        </pc:spChg>
        <pc:spChg chg="del">
          <ac:chgData name="Klusmeyer, Samuel" userId="5d656674-597c-473c-a16a-28d4ec4aac7e" providerId="ADAL" clId="{BCCC5C0C-8231-45D9-AAC1-A49007977154}" dt="2026-09-23T15:20:04.937" v="111" actId="21"/>
          <ac:spMkLst>
            <pc:docMk/>
            <pc:sldMk cId="2759973955" sldId="256"/>
            <ac:spMk id="3" creationId="{AE4EA1E8-8E32-C446-824A-FA86D416DD6F}"/>
          </ac:spMkLst>
        </pc:spChg>
        <pc:spChg chg="add mod">
          <ac:chgData name="Klusmeyer, Samuel" userId="5d656674-597c-473c-a16a-28d4ec4aac7e" providerId="ADAL" clId="{BCCC5C0C-8231-45D9-AAC1-A49007977154}" dt="2026-09-23T15:19:32.584" v="88" actId="21"/>
          <ac:spMkLst>
            <pc:docMk/>
            <pc:sldMk cId="2759973955" sldId="256"/>
            <ac:spMk id="6" creationId="{BE5028F5-FCE3-4D79-8554-8298648106E7}"/>
          </ac:spMkLst>
        </pc:spChg>
        <pc:spChg chg="add mod">
          <ac:chgData name="Klusmeyer, Samuel" userId="5d656674-597c-473c-a16a-28d4ec4aac7e" providerId="ADAL" clId="{BCCC5C0C-8231-45D9-AAC1-A49007977154}" dt="2026-09-23T15:20:04.937" v="111" actId="21"/>
          <ac:spMkLst>
            <pc:docMk/>
            <pc:sldMk cId="2759973955" sldId="256"/>
            <ac:spMk id="8" creationId="{F7FFFA1F-74FE-4F24-BD65-8B997C004ECC}"/>
          </ac:spMkLst>
        </pc:spChg>
        <pc:picChg chg="add del mod">
          <ac:chgData name="Klusmeyer, Samuel" userId="5d656674-597c-473c-a16a-28d4ec4aac7e" providerId="ADAL" clId="{BCCC5C0C-8231-45D9-AAC1-A49007977154}" dt="2026-09-23T15:19:27.492" v="87" actId="478"/>
          <ac:picMkLst>
            <pc:docMk/>
            <pc:sldMk cId="2759973955" sldId="256"/>
            <ac:picMk id="4" creationId="{DE4ED6A4-CB05-4D17-91E8-C990A51DE3B7}"/>
          </ac:picMkLst>
        </pc:picChg>
      </pc:sldChg>
      <pc:sldChg chg="addSp delSp modSp add del mod">
        <pc:chgData name="Klusmeyer, Samuel" userId="5d656674-597c-473c-a16a-28d4ec4aac7e" providerId="ADAL" clId="{BCCC5C0C-8231-45D9-AAC1-A49007977154}" dt="2026-09-24T18:19:46.142" v="2902" actId="1038"/>
        <pc:sldMkLst>
          <pc:docMk/>
          <pc:sldMk cId="3641280870" sldId="257"/>
        </pc:sldMkLst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3641280870" sldId="257"/>
            <ac:spMk id="4" creationId="{59DDC223-A09C-AF42-85B6-6FB8167E5076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3641280870" sldId="257"/>
            <ac:spMk id="5" creationId="{81B4B01A-2C1A-7A46-B160-65888F8BEB86}"/>
          </ac:spMkLst>
        </pc:spChg>
        <pc:spChg chg="add mod">
          <ac:chgData name="Klusmeyer, Samuel" userId="5d656674-597c-473c-a16a-28d4ec4aac7e" providerId="ADAL" clId="{BCCC5C0C-8231-45D9-AAC1-A49007977154}" dt="2026-09-24T18:19:35.798" v="2893" actId="1035"/>
          <ac:spMkLst>
            <pc:docMk/>
            <pc:sldMk cId="3641280870" sldId="257"/>
            <ac:spMk id="8" creationId="{9197D051-4850-4EA9-A3D7-150DA96A7D64}"/>
          </ac:spMkLst>
        </pc:spChg>
        <pc:spChg chg="add mod">
          <ac:chgData name="Klusmeyer, Samuel" userId="5d656674-597c-473c-a16a-28d4ec4aac7e" providerId="ADAL" clId="{BCCC5C0C-8231-45D9-AAC1-A49007977154}" dt="2026-09-24T18:19:40.518" v="2899" actId="1035"/>
          <ac:spMkLst>
            <pc:docMk/>
            <pc:sldMk cId="3641280870" sldId="257"/>
            <ac:spMk id="9" creationId="{791E78A8-8571-4B09-906B-A525A6D255C7}"/>
          </ac:spMkLst>
        </pc:spChg>
        <pc:spChg chg="add mod ord">
          <ac:chgData name="Klusmeyer, Samuel" userId="5d656674-597c-473c-a16a-28d4ec4aac7e" providerId="ADAL" clId="{BCCC5C0C-8231-45D9-AAC1-A49007977154}" dt="2026-09-24T18:18:24.881" v="2841" actId="1076"/>
          <ac:spMkLst>
            <pc:docMk/>
            <pc:sldMk cId="3641280870" sldId="257"/>
            <ac:spMk id="10" creationId="{6911A594-632E-42A1-84AA-21B9DB080A0A}"/>
          </ac:spMkLst>
        </pc:spChg>
        <pc:picChg chg="del">
          <ac:chgData name="Klusmeyer, Samuel" userId="5d656674-597c-473c-a16a-28d4ec4aac7e" providerId="ADAL" clId="{BCCC5C0C-8231-45D9-AAC1-A49007977154}" dt="2026-09-23T15:09:31.811" v="2" actId="478"/>
          <ac:picMkLst>
            <pc:docMk/>
            <pc:sldMk cId="3641280870" sldId="257"/>
            <ac:picMk id="2" creationId="{69252508-6101-E347-8E5F-6007207059A6}"/>
          </ac:picMkLst>
        </pc:picChg>
        <pc:picChg chg="add del mod">
          <ac:chgData name="Klusmeyer, Samuel" userId="5d656674-597c-473c-a16a-28d4ec4aac7e" providerId="ADAL" clId="{BCCC5C0C-8231-45D9-AAC1-A49007977154}" dt="2026-09-23T15:18:59.888" v="79" actId="21"/>
          <ac:picMkLst>
            <pc:docMk/>
            <pc:sldMk cId="3641280870" sldId="257"/>
            <ac:picMk id="3" creationId="{813F0FA2-3EB3-4678-AAC5-C9C388C550A0}"/>
          </ac:picMkLst>
        </pc:picChg>
        <pc:picChg chg="add del mod">
          <ac:chgData name="Klusmeyer, Samuel" userId="5d656674-597c-473c-a16a-28d4ec4aac7e" providerId="ADAL" clId="{BCCC5C0C-8231-45D9-AAC1-A49007977154}" dt="2026-09-23T15:19:12.105" v="83" actId="21"/>
          <ac:picMkLst>
            <pc:docMk/>
            <pc:sldMk cId="3641280870" sldId="257"/>
            <ac:picMk id="6" creationId="{119581F5-C528-4A65-BDEA-97C0A8C93C24}"/>
          </ac:picMkLst>
        </pc:picChg>
        <pc:picChg chg="add del mod ord">
          <ac:chgData name="Klusmeyer, Samuel" userId="5d656674-597c-473c-a16a-28d4ec4aac7e" providerId="ADAL" clId="{BCCC5C0C-8231-45D9-AAC1-A49007977154}" dt="2026-09-24T18:18:20.197" v="2839" actId="478"/>
          <ac:picMkLst>
            <pc:docMk/>
            <pc:sldMk cId="3641280870" sldId="257"/>
            <ac:picMk id="7" creationId="{22447A61-7384-441D-A33C-998014B7EB2A}"/>
          </ac:picMkLst>
        </pc:picChg>
        <pc:picChg chg="add mod ord modCrop">
          <ac:chgData name="Klusmeyer, Samuel" userId="5d656674-597c-473c-a16a-28d4ec4aac7e" providerId="ADAL" clId="{BCCC5C0C-8231-45D9-AAC1-A49007977154}" dt="2026-09-24T18:16:54.708" v="2821" actId="167"/>
          <ac:picMkLst>
            <pc:docMk/>
            <pc:sldMk cId="3641280870" sldId="257"/>
            <ac:picMk id="11" creationId="{8B132916-3718-4C39-8334-8CDE389BE56F}"/>
          </ac:picMkLst>
        </pc:picChg>
        <pc:picChg chg="add mod">
          <ac:chgData name="Klusmeyer, Samuel" userId="5d656674-597c-473c-a16a-28d4ec4aac7e" providerId="ADAL" clId="{BCCC5C0C-8231-45D9-AAC1-A49007977154}" dt="2026-09-24T18:19:46.142" v="2902" actId="1038"/>
          <ac:picMkLst>
            <pc:docMk/>
            <pc:sldMk cId="3641280870" sldId="257"/>
            <ac:picMk id="13" creationId="{3AFA3A05-A483-462F-97DD-BC461BE42430}"/>
          </ac:picMkLst>
        </pc:picChg>
      </pc:sldChg>
      <pc:sldChg chg="addSp delSp modSp del mod">
        <pc:chgData name="Klusmeyer, Samuel" userId="5d656674-597c-473c-a16a-28d4ec4aac7e" providerId="ADAL" clId="{BCCC5C0C-8231-45D9-AAC1-A49007977154}" dt="2026-09-23T15:57:36.843" v="218" actId="47"/>
        <pc:sldMkLst>
          <pc:docMk/>
          <pc:sldMk cId="1016143877" sldId="258"/>
        </pc:sldMkLst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1016143877" sldId="258"/>
            <ac:spMk id="5" creationId="{CA70B4B1-C453-45E5-86A0-CE8E2088C682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1016143877" sldId="258"/>
            <ac:spMk id="6" creationId="{64F4E1E2-F946-4C41-AE90-6B46F95A521A}"/>
          </ac:spMkLst>
        </pc:spChg>
        <pc:spChg chg="del">
          <ac:chgData name="Klusmeyer, Samuel" userId="5d656674-597c-473c-a16a-28d4ec4aac7e" providerId="ADAL" clId="{BCCC5C0C-8231-45D9-AAC1-A49007977154}" dt="2026-09-23T15:10:02.807" v="24" actId="478"/>
          <ac:spMkLst>
            <pc:docMk/>
            <pc:sldMk cId="1016143877" sldId="258"/>
            <ac:spMk id="7" creationId="{3889D997-3435-BC47-8BC6-F1D8F75E856A}"/>
          </ac:spMkLst>
        </pc:spChg>
        <pc:picChg chg="mod">
          <ac:chgData name="Klusmeyer, Samuel" userId="5d656674-597c-473c-a16a-28d4ec4aac7e" providerId="ADAL" clId="{BCCC5C0C-8231-45D9-AAC1-A49007977154}" dt="2026-09-23T15:46:05.609" v="217" actId="1076"/>
          <ac:picMkLst>
            <pc:docMk/>
            <pc:sldMk cId="1016143877" sldId="258"/>
            <ac:picMk id="2" creationId="{A1BCEF80-A324-CF44-B1A0-049C1FCCFE79}"/>
          </ac:picMkLst>
        </pc:picChg>
      </pc:sldChg>
      <pc:sldChg chg="addSp delSp modSp mod">
        <pc:chgData name="Klusmeyer, Samuel" userId="5d656674-597c-473c-a16a-28d4ec4aac7e" providerId="ADAL" clId="{BCCC5C0C-8231-45D9-AAC1-A49007977154}" dt="2026-09-24T20:42:26.597" v="3349" actId="478"/>
        <pc:sldMkLst>
          <pc:docMk/>
          <pc:sldMk cId="3831007569" sldId="259"/>
        </pc:sldMkLst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3831007569" sldId="259"/>
            <ac:spMk id="2" creationId="{CCC40D75-B95A-344E-87DA-D5848D59C6F5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3831007569" sldId="259"/>
            <ac:spMk id="6" creationId="{B567E01F-C058-DD46-B4BE-4236588018AD}"/>
          </ac:spMkLst>
        </pc:spChg>
        <pc:spChg chg="add mod">
          <ac:chgData name="Klusmeyer, Samuel" userId="5d656674-597c-473c-a16a-28d4ec4aac7e" providerId="ADAL" clId="{BCCC5C0C-8231-45D9-AAC1-A49007977154}" dt="2026-09-24T19:46:24.317" v="3105" actId="207"/>
          <ac:spMkLst>
            <pc:docMk/>
            <pc:sldMk cId="3831007569" sldId="259"/>
            <ac:spMk id="8" creationId="{0DE0047A-FFD2-4849-B6D8-69B70EB81EE5}"/>
          </ac:spMkLst>
        </pc:spChg>
        <pc:spChg chg="del">
          <ac:chgData name="Klusmeyer, Samuel" userId="5d656674-597c-473c-a16a-28d4ec4aac7e" providerId="ADAL" clId="{BCCC5C0C-8231-45D9-AAC1-A49007977154}" dt="2026-09-23T15:10:07.502" v="26" actId="478"/>
          <ac:spMkLst>
            <pc:docMk/>
            <pc:sldMk cId="3831007569" sldId="259"/>
            <ac:spMk id="8" creationId="{ED018FBD-9AD5-1949-9706-FF7FE7584ECE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3831007569" sldId="259"/>
            <ac:spMk id="9" creationId="{B8D5A57E-CC33-46BD-B3C5-76F6446AAC48}"/>
          </ac:spMkLst>
        </pc:spChg>
        <pc:spChg chg="add del mod">
          <ac:chgData name="Klusmeyer, Samuel" userId="5d656674-597c-473c-a16a-28d4ec4aac7e" providerId="ADAL" clId="{BCCC5C0C-8231-45D9-AAC1-A49007977154}" dt="2026-09-24T20:42:26.597" v="3349" actId="478"/>
          <ac:spMkLst>
            <pc:docMk/>
            <pc:sldMk cId="3831007569" sldId="259"/>
            <ac:spMk id="10" creationId="{02A68C0F-B388-4D37-8CE1-3A428E7B1F78}"/>
          </ac:spMkLst>
        </pc:spChg>
        <pc:picChg chg="add mod ord">
          <ac:chgData name="Klusmeyer, Samuel" userId="5d656674-597c-473c-a16a-28d4ec4aac7e" providerId="ADAL" clId="{BCCC5C0C-8231-45D9-AAC1-A49007977154}" dt="2026-09-24T20:42:19.991" v="3347" actId="167"/>
          <ac:picMkLst>
            <pc:docMk/>
            <pc:sldMk cId="3831007569" sldId="259"/>
            <ac:picMk id="5" creationId="{B423F3F3-2451-4EC1-93F2-A712AF3EDA51}"/>
          </ac:picMkLst>
        </pc:picChg>
        <pc:picChg chg="del mod">
          <ac:chgData name="Klusmeyer, Samuel" userId="5d656674-597c-473c-a16a-28d4ec4aac7e" providerId="ADAL" clId="{BCCC5C0C-8231-45D9-AAC1-A49007977154}" dt="2026-09-24T20:42:21.381" v="3348" actId="478"/>
          <ac:picMkLst>
            <pc:docMk/>
            <pc:sldMk cId="3831007569" sldId="259"/>
            <ac:picMk id="7" creationId="{057E67DF-3117-D142-89FF-721B72F6663E}"/>
          </ac:picMkLst>
        </pc:picChg>
      </pc:sldChg>
      <pc:sldChg chg="addSp delSp modSp mod ord">
        <pc:chgData name="Klusmeyer, Samuel" userId="5d656674-597c-473c-a16a-28d4ec4aac7e" providerId="ADAL" clId="{BCCC5C0C-8231-45D9-AAC1-A49007977154}" dt="2026-09-24T20:43:18.061" v="3353" actId="478"/>
        <pc:sldMkLst>
          <pc:docMk/>
          <pc:sldMk cId="227852148" sldId="260"/>
        </pc:sldMkLst>
        <pc:spChg chg="mod">
          <ac:chgData name="Klusmeyer, Samuel" userId="5d656674-597c-473c-a16a-28d4ec4aac7e" providerId="ADAL" clId="{BCCC5C0C-8231-45D9-AAC1-A49007977154}" dt="2026-09-24T19:26:03.809" v="2924" actId="2711"/>
          <ac:spMkLst>
            <pc:docMk/>
            <pc:sldMk cId="227852148" sldId="260"/>
            <ac:spMk id="2" creationId="{CCC40D75-B95A-344E-87DA-D5848D59C6F5}"/>
          </ac:spMkLst>
        </pc:spChg>
        <pc:spChg chg="mod">
          <ac:chgData name="Klusmeyer, Samuel" userId="5d656674-597c-473c-a16a-28d4ec4aac7e" providerId="ADAL" clId="{BCCC5C0C-8231-45D9-AAC1-A49007977154}" dt="2026-09-24T19:26:44.667" v="2944" actId="1036"/>
          <ac:spMkLst>
            <pc:docMk/>
            <pc:sldMk cId="227852148" sldId="260"/>
            <ac:spMk id="3" creationId="{5573CF0C-4F57-0147-AE4C-5B3845A5FC8A}"/>
          </ac:spMkLst>
        </pc:spChg>
        <pc:spChg chg="add mod ord">
          <ac:chgData name="Klusmeyer, Samuel" userId="5d656674-597c-473c-a16a-28d4ec4aac7e" providerId="ADAL" clId="{BCCC5C0C-8231-45D9-AAC1-A49007977154}" dt="2026-09-24T19:29:11.621" v="2952" actId="207"/>
          <ac:spMkLst>
            <pc:docMk/>
            <pc:sldMk cId="227852148" sldId="260"/>
            <ac:spMk id="4" creationId="{BF9BD1E2-36AE-4B51-AAEE-7F17A53AA6F4}"/>
          </ac:spMkLst>
        </pc:spChg>
        <pc:spChg chg="del mod">
          <ac:chgData name="Klusmeyer, Samuel" userId="5d656674-597c-473c-a16a-28d4ec4aac7e" providerId="ADAL" clId="{BCCC5C0C-8231-45D9-AAC1-A49007977154}" dt="2026-09-24T19:26:51.638" v="2946" actId="478"/>
          <ac:spMkLst>
            <pc:docMk/>
            <pc:sldMk cId="227852148" sldId="260"/>
            <ac:spMk id="5" creationId="{3AA7D0B2-C093-EE4E-8C3C-850F832FE49F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227852148" sldId="260"/>
            <ac:spMk id="6" creationId="{B567E01F-C058-DD46-B4BE-4236588018AD}"/>
          </ac:spMkLst>
        </pc:spChg>
        <pc:spChg chg="add del">
          <ac:chgData name="Klusmeyer, Samuel" userId="5d656674-597c-473c-a16a-28d4ec4aac7e" providerId="ADAL" clId="{BCCC5C0C-8231-45D9-AAC1-A49007977154}" dt="2026-09-24T19:26:37.202" v="2926" actId="478"/>
          <ac:spMkLst>
            <pc:docMk/>
            <pc:sldMk cId="227852148" sldId="260"/>
            <ac:spMk id="7" creationId="{0C6B491F-29AE-4FC0-923C-A3A0A442C747}"/>
          </ac:spMkLst>
        </pc:spChg>
        <pc:spChg chg="del">
          <ac:chgData name="Klusmeyer, Samuel" userId="5d656674-597c-473c-a16a-28d4ec4aac7e" providerId="ADAL" clId="{BCCC5C0C-8231-45D9-AAC1-A49007977154}" dt="2026-09-23T15:10:24.275" v="32" actId="478"/>
          <ac:spMkLst>
            <pc:docMk/>
            <pc:sldMk cId="227852148" sldId="260"/>
            <ac:spMk id="8" creationId="{ED018FBD-9AD5-1949-9706-FF7FE7584ECE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227852148" sldId="260"/>
            <ac:spMk id="9" creationId="{98D5C35C-7AAF-449A-9C84-5D90E7DF1AAE}"/>
          </ac:spMkLst>
        </pc:spChg>
        <pc:picChg chg="add mod ord">
          <ac:chgData name="Klusmeyer, Samuel" userId="5d656674-597c-473c-a16a-28d4ec4aac7e" providerId="ADAL" clId="{BCCC5C0C-8231-45D9-AAC1-A49007977154}" dt="2026-09-24T20:43:16.751" v="3352" actId="167"/>
          <ac:picMkLst>
            <pc:docMk/>
            <pc:sldMk cId="227852148" sldId="260"/>
            <ac:picMk id="7" creationId="{F19FD3C7-CD1C-4EAF-9BCC-8D973C6A7CE6}"/>
          </ac:picMkLst>
        </pc:picChg>
        <pc:picChg chg="del mod">
          <ac:chgData name="Klusmeyer, Samuel" userId="5d656674-597c-473c-a16a-28d4ec4aac7e" providerId="ADAL" clId="{BCCC5C0C-8231-45D9-AAC1-A49007977154}" dt="2026-09-24T20:43:18.061" v="3353" actId="478"/>
          <ac:picMkLst>
            <pc:docMk/>
            <pc:sldMk cId="227852148" sldId="260"/>
            <ac:picMk id="10" creationId="{0462512C-8FE0-DD45-A1ED-92A289E00329}"/>
          </ac:picMkLst>
        </pc:picChg>
        <pc:picChg chg="mod">
          <ac:chgData name="Klusmeyer, Samuel" userId="5d656674-597c-473c-a16a-28d4ec4aac7e" providerId="ADAL" clId="{BCCC5C0C-8231-45D9-AAC1-A49007977154}" dt="2026-09-24T19:26:58.177" v="2949" actId="1076"/>
          <ac:picMkLst>
            <pc:docMk/>
            <pc:sldMk cId="227852148" sldId="260"/>
            <ac:picMk id="11" creationId="{C9FC64FD-C60D-6F44-AC81-0D858F7C73B0}"/>
          </ac:picMkLst>
        </pc:picChg>
      </pc:sldChg>
      <pc:sldChg chg="addSp delSp modSp mod ord delAnim modAnim">
        <pc:chgData name="Klusmeyer, Samuel" userId="5d656674-597c-473c-a16a-28d4ec4aac7e" providerId="ADAL" clId="{BCCC5C0C-8231-45D9-AAC1-A49007977154}" dt="2026-09-24T20:44:15.565" v="3366" actId="478"/>
        <pc:sldMkLst>
          <pc:docMk/>
          <pc:sldMk cId="2912256207" sldId="263"/>
        </pc:sldMkLst>
        <pc:spChg chg="mod ord">
          <ac:chgData name="Klusmeyer, Samuel" userId="5d656674-597c-473c-a16a-28d4ec4aac7e" providerId="ADAL" clId="{BCCC5C0C-8231-45D9-AAC1-A49007977154}" dt="2026-09-24T19:36:58.797" v="3096" actId="207"/>
          <ac:spMkLst>
            <pc:docMk/>
            <pc:sldMk cId="2912256207" sldId="263"/>
            <ac:spMk id="2" creationId="{CCC40D75-B95A-344E-87DA-D5848D59C6F5}"/>
          </ac:spMkLst>
        </pc:spChg>
        <pc:spChg chg="mod">
          <ac:chgData name="Klusmeyer, Samuel" userId="5d656674-597c-473c-a16a-28d4ec4aac7e" providerId="ADAL" clId="{BCCC5C0C-8231-45D9-AAC1-A49007977154}" dt="2026-09-24T19:32:34.447" v="2999" actId="14100"/>
          <ac:spMkLst>
            <pc:docMk/>
            <pc:sldMk cId="2912256207" sldId="263"/>
            <ac:spMk id="6" creationId="{B567E01F-C058-DD46-B4BE-4236588018AD}"/>
          </ac:spMkLst>
        </pc:spChg>
        <pc:spChg chg="del">
          <ac:chgData name="Klusmeyer, Samuel" userId="5d656674-597c-473c-a16a-28d4ec4aac7e" providerId="ADAL" clId="{BCCC5C0C-8231-45D9-AAC1-A49007977154}" dt="2026-09-23T15:10:30.416" v="34" actId="478"/>
          <ac:spMkLst>
            <pc:docMk/>
            <pc:sldMk cId="2912256207" sldId="263"/>
            <ac:spMk id="8" creationId="{ED018FBD-9AD5-1949-9706-FF7FE7584ECE}"/>
          </ac:spMkLst>
        </pc:spChg>
        <pc:spChg chg="add mod">
          <ac:chgData name="Klusmeyer, Samuel" userId="5d656674-597c-473c-a16a-28d4ec4aac7e" providerId="ADAL" clId="{BCCC5C0C-8231-45D9-AAC1-A49007977154}" dt="2026-09-24T19:32:34.447" v="2999" actId="14100"/>
          <ac:spMkLst>
            <pc:docMk/>
            <pc:sldMk cId="2912256207" sldId="263"/>
            <ac:spMk id="11" creationId="{BC8C2743-D103-4A17-A6D0-9EB6FFE5B6DD}"/>
          </ac:spMkLst>
        </pc:spChg>
        <pc:spChg chg="add mod ord">
          <ac:chgData name="Klusmeyer, Samuel" userId="5d656674-597c-473c-a16a-28d4ec4aac7e" providerId="ADAL" clId="{BCCC5C0C-8231-45D9-AAC1-A49007977154}" dt="2026-09-24T19:36:54.012" v="3095" actId="207"/>
          <ac:spMkLst>
            <pc:docMk/>
            <pc:sldMk cId="2912256207" sldId="263"/>
            <ac:spMk id="13" creationId="{2E7C3E6E-2025-4DC6-9C1E-6008FFA00C6C}"/>
          </ac:spMkLst>
        </pc:spChg>
        <pc:picChg chg="del mod">
          <ac:chgData name="Klusmeyer, Samuel" userId="5d656674-597c-473c-a16a-28d4ec4aac7e" providerId="ADAL" clId="{BCCC5C0C-8231-45D9-AAC1-A49007977154}" dt="2026-09-24T20:18:12.282" v="3173" actId="478"/>
          <ac:picMkLst>
            <pc:docMk/>
            <pc:sldMk cId="2912256207" sldId="263"/>
            <ac:picMk id="3" creationId="{D007B08F-9AF9-6D49-9BD3-0FE665F4CC36}"/>
          </ac:picMkLst>
        </pc:picChg>
        <pc:picChg chg="del mod ord modCrop">
          <ac:chgData name="Klusmeyer, Samuel" userId="5d656674-597c-473c-a16a-28d4ec4aac7e" providerId="ADAL" clId="{BCCC5C0C-8231-45D9-AAC1-A49007977154}" dt="2026-09-24T20:17:54.406" v="3167" actId="478"/>
          <ac:picMkLst>
            <pc:docMk/>
            <pc:sldMk cId="2912256207" sldId="263"/>
            <ac:picMk id="4" creationId="{96CFD543-1C71-144D-91B4-FC94A066A323}"/>
          </ac:picMkLst>
        </pc:picChg>
        <pc:picChg chg="add mod ord">
          <ac:chgData name="Klusmeyer, Samuel" userId="5d656674-597c-473c-a16a-28d4ec4aac7e" providerId="ADAL" clId="{BCCC5C0C-8231-45D9-AAC1-A49007977154}" dt="2026-09-24T20:43:53.778" v="3361" actId="167"/>
          <ac:picMkLst>
            <pc:docMk/>
            <pc:sldMk cId="2912256207" sldId="263"/>
            <ac:picMk id="4" creationId="{C75E4DB5-E294-4C3B-B14A-8D2717C4E374}"/>
          </ac:picMkLst>
        </pc:picChg>
        <pc:picChg chg="add mod ord">
          <ac:chgData name="Klusmeyer, Samuel" userId="5d656674-597c-473c-a16a-28d4ec4aac7e" providerId="ADAL" clId="{BCCC5C0C-8231-45D9-AAC1-A49007977154}" dt="2026-09-24T20:17:23.365" v="3160" actId="14100"/>
          <ac:picMkLst>
            <pc:docMk/>
            <pc:sldMk cId="2912256207" sldId="263"/>
            <ac:picMk id="7" creationId="{14FEABE0-DFDA-4B23-828B-AE67E0E3C09E}"/>
          </ac:picMkLst>
        </pc:picChg>
        <pc:picChg chg="add mod ord">
          <ac:chgData name="Klusmeyer, Samuel" userId="5d656674-597c-473c-a16a-28d4ec4aac7e" providerId="ADAL" clId="{BCCC5C0C-8231-45D9-AAC1-A49007977154}" dt="2026-09-24T20:43:47.536" v="3358" actId="167"/>
          <ac:picMkLst>
            <pc:docMk/>
            <pc:sldMk cId="2912256207" sldId="263"/>
            <ac:picMk id="8" creationId="{B2ED0FEA-FD1F-49EC-B4E3-F9D6C4F7B585}"/>
          </ac:picMkLst>
        </pc:picChg>
        <pc:picChg chg="add mod ord">
          <ac:chgData name="Klusmeyer, Samuel" userId="5d656674-597c-473c-a16a-28d4ec4aac7e" providerId="ADAL" clId="{BCCC5C0C-8231-45D9-AAC1-A49007977154}" dt="2026-09-24T20:17:56.600" v="3168" actId="1038"/>
          <ac:picMkLst>
            <pc:docMk/>
            <pc:sldMk cId="2912256207" sldId="263"/>
            <ac:picMk id="9" creationId="{D288DC2E-3889-4E39-8ADF-1D975067A6EE}"/>
          </ac:picMkLst>
        </pc:picChg>
        <pc:picChg chg="del mod">
          <ac:chgData name="Klusmeyer, Samuel" userId="5d656674-597c-473c-a16a-28d4ec4aac7e" providerId="ADAL" clId="{BCCC5C0C-8231-45D9-AAC1-A49007977154}" dt="2026-09-24T20:17:15.573" v="3159" actId="478"/>
          <ac:picMkLst>
            <pc:docMk/>
            <pc:sldMk cId="2912256207" sldId="263"/>
            <ac:picMk id="12" creationId="{343EB549-7F81-6C44-A956-EBDCD316825A}"/>
          </ac:picMkLst>
        </pc:picChg>
        <pc:picChg chg="add mod ord">
          <ac:chgData name="Klusmeyer, Samuel" userId="5d656674-597c-473c-a16a-28d4ec4aac7e" providerId="ADAL" clId="{BCCC5C0C-8231-45D9-AAC1-A49007977154}" dt="2026-09-24T20:44:14.478" v="3365" actId="167"/>
          <ac:picMkLst>
            <pc:docMk/>
            <pc:sldMk cId="2912256207" sldId="263"/>
            <ac:picMk id="12" creationId="{4AB86A7C-76E0-42EC-99C9-02F4F669C0C7}"/>
          </ac:picMkLst>
        </pc:picChg>
        <pc:picChg chg="add mod ord">
          <ac:chgData name="Klusmeyer, Samuel" userId="5d656674-597c-473c-a16a-28d4ec4aac7e" providerId="ADAL" clId="{BCCC5C0C-8231-45D9-AAC1-A49007977154}" dt="2026-09-24T20:18:19.369" v="3174" actId="14100"/>
          <ac:picMkLst>
            <pc:docMk/>
            <pc:sldMk cId="2912256207" sldId="263"/>
            <ac:picMk id="14" creationId="{24805ACA-C67A-4374-8752-5B0200B107AC}"/>
          </ac:picMkLst>
        </pc:picChg>
        <pc:picChg chg="del mod">
          <ac:chgData name="Klusmeyer, Samuel" userId="5d656674-597c-473c-a16a-28d4ec4aac7e" providerId="ADAL" clId="{BCCC5C0C-8231-45D9-AAC1-A49007977154}" dt="2026-09-24T20:44:15.565" v="3366" actId="478"/>
          <ac:picMkLst>
            <pc:docMk/>
            <pc:sldMk cId="2912256207" sldId="263"/>
            <ac:picMk id="15" creationId="{8A737929-86AE-F542-9020-589E66B83630}"/>
          </ac:picMkLst>
        </pc:picChg>
        <pc:picChg chg="del mod">
          <ac:chgData name="Klusmeyer, Samuel" userId="5d656674-597c-473c-a16a-28d4ec4aac7e" providerId="ADAL" clId="{BCCC5C0C-8231-45D9-AAC1-A49007977154}" dt="2026-09-24T20:43:55.037" v="3362" actId="478"/>
          <ac:picMkLst>
            <pc:docMk/>
            <pc:sldMk cId="2912256207" sldId="263"/>
            <ac:picMk id="17" creationId="{1F7F6D3A-CA63-CA4C-B6B4-74C67F9802AC}"/>
          </ac:picMkLst>
        </pc:picChg>
        <pc:picChg chg="del mod">
          <ac:chgData name="Klusmeyer, Samuel" userId="5d656674-597c-473c-a16a-28d4ec4aac7e" providerId="ADAL" clId="{BCCC5C0C-8231-45D9-AAC1-A49007977154}" dt="2026-09-24T20:43:48.655" v="3359" actId="478"/>
          <ac:picMkLst>
            <pc:docMk/>
            <pc:sldMk cId="2912256207" sldId="263"/>
            <ac:picMk id="18" creationId="{FBD439EA-47ED-7E47-9C7E-4473198E26DC}"/>
          </ac:picMkLst>
        </pc:picChg>
      </pc:sldChg>
      <pc:sldChg chg="addSp delSp modSp del mod ord modAnim">
        <pc:chgData name="Klusmeyer, Samuel" userId="5d656674-597c-473c-a16a-28d4ec4aac7e" providerId="ADAL" clId="{BCCC5C0C-8231-45D9-AAC1-A49007977154}" dt="2026-09-24T18:04:42.831" v="2298" actId="47"/>
        <pc:sldMkLst>
          <pc:docMk/>
          <pc:sldMk cId="3033974295" sldId="266"/>
        </pc:sldMkLst>
        <pc:spChg chg="mod">
          <ac:chgData name="Klusmeyer, Samuel" userId="5d656674-597c-473c-a16a-28d4ec4aac7e" providerId="ADAL" clId="{BCCC5C0C-8231-45D9-AAC1-A49007977154}" dt="2026-09-24T17:31:15.061" v="1794" actId="242"/>
          <ac:spMkLst>
            <pc:docMk/>
            <pc:sldMk cId="3033974295" sldId="266"/>
            <ac:spMk id="2" creationId="{6206384B-15AA-8B48-85F3-6AE66358EEF5}"/>
          </ac:spMkLst>
        </pc:spChg>
        <pc:spChg chg="mod">
          <ac:chgData name="Klusmeyer, Samuel" userId="5d656674-597c-473c-a16a-28d4ec4aac7e" providerId="ADAL" clId="{BCCC5C0C-8231-45D9-AAC1-A49007977154}" dt="2026-09-23T19:50:01.729" v="686" actId="20577"/>
          <ac:spMkLst>
            <pc:docMk/>
            <pc:sldMk cId="3033974295" sldId="266"/>
            <ac:spMk id="3" creationId="{1B5DF9F4-C92E-C946-90EA-7C4F84A38CE5}"/>
          </ac:spMkLst>
        </pc:spChg>
        <pc:spChg chg="del">
          <ac:chgData name="Klusmeyer, Samuel" userId="5d656674-597c-473c-a16a-28d4ec4aac7e" providerId="ADAL" clId="{BCCC5C0C-8231-45D9-AAC1-A49007977154}" dt="2026-09-23T15:11:34.099" v="51" actId="478"/>
          <ac:spMkLst>
            <pc:docMk/>
            <pc:sldMk cId="3033974295" sldId="266"/>
            <ac:spMk id="4" creationId="{B9A3D054-83BB-094D-9CE4-B7DB8284F666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3033974295" sldId="266"/>
            <ac:spMk id="5" creationId="{4995334D-54E6-5F4C-997C-6844B477A893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3033974295" sldId="266"/>
            <ac:spMk id="6" creationId="{FA856A69-C064-4C5B-AA63-976AF0621141}"/>
          </ac:spMkLst>
        </pc:spChg>
      </pc:sldChg>
      <pc:sldChg chg="addSp delSp modSp mod delAnim">
        <pc:chgData name="Klusmeyer, Samuel" userId="5d656674-597c-473c-a16a-28d4ec4aac7e" providerId="ADAL" clId="{BCCC5C0C-8231-45D9-AAC1-A49007977154}" dt="2026-09-24T20:48:19.432" v="3426" actId="1036"/>
        <pc:sldMkLst>
          <pc:docMk/>
          <pc:sldMk cId="2169099226" sldId="267"/>
        </pc:sldMkLst>
        <pc:spChg chg="mod">
          <ac:chgData name="Klusmeyer, Samuel" userId="5d656674-597c-473c-a16a-28d4ec4aac7e" providerId="ADAL" clId="{BCCC5C0C-8231-45D9-AAC1-A49007977154}" dt="2026-09-24T20:48:19.432" v="3426" actId="1036"/>
          <ac:spMkLst>
            <pc:docMk/>
            <pc:sldMk cId="2169099226" sldId="267"/>
            <ac:spMk id="2" creationId="{6206384B-15AA-8B48-85F3-6AE66358EEF5}"/>
          </ac:spMkLst>
        </pc:spChg>
        <pc:spChg chg="add mod">
          <ac:chgData name="Klusmeyer, Samuel" userId="5d656674-597c-473c-a16a-28d4ec4aac7e" providerId="ADAL" clId="{BCCC5C0C-8231-45D9-AAC1-A49007977154}" dt="2026-09-24T20:48:19.432" v="3426" actId="1036"/>
          <ac:spMkLst>
            <pc:docMk/>
            <pc:sldMk cId="2169099226" sldId="267"/>
            <ac:spMk id="3" creationId="{DD1D0C80-D579-4DFF-8735-B9A27062D053}"/>
          </ac:spMkLst>
        </pc:spChg>
        <pc:spChg chg="del">
          <ac:chgData name="Klusmeyer, Samuel" userId="5d656674-597c-473c-a16a-28d4ec4aac7e" providerId="ADAL" clId="{BCCC5C0C-8231-45D9-AAC1-A49007977154}" dt="2026-09-23T15:11:39.964" v="53" actId="478"/>
          <ac:spMkLst>
            <pc:docMk/>
            <pc:sldMk cId="2169099226" sldId="267"/>
            <ac:spMk id="4" creationId="{B9A3D054-83BB-094D-9CE4-B7DB8284F666}"/>
          </ac:spMkLst>
        </pc:spChg>
        <pc:spChg chg="mod ord">
          <ac:chgData name="Klusmeyer, Samuel" userId="5d656674-597c-473c-a16a-28d4ec4aac7e" providerId="ADAL" clId="{BCCC5C0C-8231-45D9-AAC1-A49007977154}" dt="2026-09-24T18:13:10.654" v="2779" actId="1036"/>
          <ac:spMkLst>
            <pc:docMk/>
            <pc:sldMk cId="2169099226" sldId="267"/>
            <ac:spMk id="5" creationId="{4995334D-54E6-5F4C-997C-6844B477A893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2169099226" sldId="267"/>
            <ac:spMk id="10" creationId="{AF17AD67-9A22-476E-91E4-038FED7C8361}"/>
          </ac:spMkLst>
        </pc:spChg>
        <pc:spChg chg="add del mod">
          <ac:chgData name="Klusmeyer, Samuel" userId="5d656674-597c-473c-a16a-28d4ec4aac7e" providerId="ADAL" clId="{BCCC5C0C-8231-45D9-AAC1-A49007977154}" dt="2026-09-24T20:46:43.318" v="3397" actId="478"/>
          <ac:spMkLst>
            <pc:docMk/>
            <pc:sldMk cId="2169099226" sldId="267"/>
            <ac:spMk id="18" creationId="{79B31E37-9DD7-416A-A52E-ED6B989757B8}"/>
          </ac:spMkLst>
        </pc:spChg>
        <pc:picChg chg="add mod ord">
          <ac:chgData name="Klusmeyer, Samuel" userId="5d656674-597c-473c-a16a-28d4ec4aac7e" providerId="ADAL" clId="{BCCC5C0C-8231-45D9-AAC1-A49007977154}" dt="2026-09-24T20:29:00.863" v="3317" actId="167"/>
          <ac:picMkLst>
            <pc:docMk/>
            <pc:sldMk cId="2169099226" sldId="267"/>
            <ac:picMk id="6" creationId="{5B1251D7-0C34-4440-B97B-63A7F6AFB8BA}"/>
          </ac:picMkLst>
        </pc:picChg>
        <pc:picChg chg="add mod ord">
          <ac:chgData name="Klusmeyer, Samuel" userId="5d656674-597c-473c-a16a-28d4ec4aac7e" providerId="ADAL" clId="{BCCC5C0C-8231-45D9-AAC1-A49007977154}" dt="2026-09-24T20:47:06.907" v="3403" actId="14100"/>
          <ac:picMkLst>
            <pc:docMk/>
            <pc:sldMk cId="2169099226" sldId="267"/>
            <ac:picMk id="7" creationId="{5143F95D-250B-4C31-8425-607AB29D7D88}"/>
          </ac:picMkLst>
        </pc:picChg>
        <pc:picChg chg="add mod ord">
          <ac:chgData name="Klusmeyer, Samuel" userId="5d656674-597c-473c-a16a-28d4ec4aac7e" providerId="ADAL" clId="{BCCC5C0C-8231-45D9-AAC1-A49007977154}" dt="2026-09-24T20:29:00.863" v="3317" actId="167"/>
          <ac:picMkLst>
            <pc:docMk/>
            <pc:sldMk cId="2169099226" sldId="267"/>
            <ac:picMk id="8" creationId="{DA8E77B4-0AE7-477C-8B6D-1E629116FB5C}"/>
          </ac:picMkLst>
        </pc:picChg>
        <pc:picChg chg="del mod ord">
          <ac:chgData name="Klusmeyer, Samuel" userId="5d656674-597c-473c-a16a-28d4ec4aac7e" providerId="ADAL" clId="{BCCC5C0C-8231-45D9-AAC1-A49007977154}" dt="2026-09-24T20:46:26.874" v="3395" actId="478"/>
          <ac:picMkLst>
            <pc:docMk/>
            <pc:sldMk cId="2169099226" sldId="267"/>
            <ac:picMk id="9" creationId="{52BCDE9B-68C9-4640-ACD7-982F1F4DB280}"/>
          </ac:picMkLst>
        </pc:picChg>
        <pc:picChg chg="del mod">
          <ac:chgData name="Klusmeyer, Samuel" userId="5d656674-597c-473c-a16a-28d4ec4aac7e" providerId="ADAL" clId="{BCCC5C0C-8231-45D9-AAC1-A49007977154}" dt="2026-09-24T20:46:05.202" v="3386" actId="478"/>
          <ac:picMkLst>
            <pc:docMk/>
            <pc:sldMk cId="2169099226" sldId="267"/>
            <ac:picMk id="11" creationId="{830F9121-84DF-144B-9D12-094E71AAE935}"/>
          </ac:picMkLst>
        </pc:picChg>
        <pc:picChg chg="add del mod ord">
          <ac:chgData name="Klusmeyer, Samuel" userId="5d656674-597c-473c-a16a-28d4ec4aac7e" providerId="ADAL" clId="{BCCC5C0C-8231-45D9-AAC1-A49007977154}" dt="2026-09-24T20:30:35.349" v="3342" actId="478"/>
          <ac:picMkLst>
            <pc:docMk/>
            <pc:sldMk cId="2169099226" sldId="267"/>
            <ac:picMk id="12" creationId="{EE737D77-42F9-48A1-91C4-27B48B233BA3}"/>
          </ac:picMkLst>
        </pc:picChg>
        <pc:picChg chg="mod ord">
          <ac:chgData name="Klusmeyer, Samuel" userId="5d656674-597c-473c-a16a-28d4ec4aac7e" providerId="ADAL" clId="{BCCC5C0C-8231-45D9-AAC1-A49007977154}" dt="2026-09-24T18:14:44.054" v="2795" actId="1038"/>
          <ac:picMkLst>
            <pc:docMk/>
            <pc:sldMk cId="2169099226" sldId="267"/>
            <ac:picMk id="13" creationId="{E9087F45-DFBA-B348-87C3-D777E2A6865D}"/>
          </ac:picMkLst>
        </pc:picChg>
        <pc:picChg chg="add mod ord">
          <ac:chgData name="Klusmeyer, Samuel" userId="5d656674-597c-473c-a16a-28d4ec4aac7e" providerId="ADAL" clId="{BCCC5C0C-8231-45D9-AAC1-A49007977154}" dt="2026-09-24T20:29:13.668" v="3322" actId="1037"/>
          <ac:picMkLst>
            <pc:docMk/>
            <pc:sldMk cId="2169099226" sldId="267"/>
            <ac:picMk id="14" creationId="{BA0E54ED-93F9-467E-A06B-39C86E2CF03F}"/>
          </ac:picMkLst>
        </pc:picChg>
        <pc:picChg chg="mod">
          <ac:chgData name="Klusmeyer, Samuel" userId="5d656674-597c-473c-a16a-28d4ec4aac7e" providerId="ADAL" clId="{BCCC5C0C-8231-45D9-AAC1-A49007977154}" dt="2026-09-24T18:15:12.502" v="2801" actId="14100"/>
          <ac:picMkLst>
            <pc:docMk/>
            <pc:sldMk cId="2169099226" sldId="267"/>
            <ac:picMk id="15" creationId="{6F383E2F-551F-9B4D-BBBE-80FEA65A6487}"/>
          </ac:picMkLst>
        </pc:picChg>
        <pc:picChg chg="add mod ord">
          <ac:chgData name="Klusmeyer, Samuel" userId="5d656674-597c-473c-a16a-28d4ec4aac7e" providerId="ADAL" clId="{BCCC5C0C-8231-45D9-AAC1-A49007977154}" dt="2026-09-24T20:46:31.998" v="3396" actId="166"/>
          <ac:picMkLst>
            <pc:docMk/>
            <pc:sldMk cId="2169099226" sldId="267"/>
            <ac:picMk id="16" creationId="{B9A2979D-698D-4DFA-97B4-9D5865457636}"/>
          </ac:picMkLst>
        </pc:picChg>
        <pc:picChg chg="add del mod">
          <ac:chgData name="Klusmeyer, Samuel" userId="5d656674-597c-473c-a16a-28d4ec4aac7e" providerId="ADAL" clId="{BCCC5C0C-8231-45D9-AAC1-A49007977154}" dt="2026-09-24T20:29:03.109" v="3318" actId="478"/>
          <ac:picMkLst>
            <pc:docMk/>
            <pc:sldMk cId="2169099226" sldId="267"/>
            <ac:picMk id="16" creationId="{B9AF120F-9D7C-4380-8F2E-27E826F51C43}"/>
          </ac:picMkLst>
        </pc:picChg>
        <pc:picChg chg="add del mod">
          <ac:chgData name="Klusmeyer, Samuel" userId="5d656674-597c-473c-a16a-28d4ec4aac7e" providerId="ADAL" clId="{BCCC5C0C-8231-45D9-AAC1-A49007977154}" dt="2026-09-24T20:29:03.109" v="3318" actId="478"/>
          <ac:picMkLst>
            <pc:docMk/>
            <pc:sldMk cId="2169099226" sldId="267"/>
            <ac:picMk id="17" creationId="{65816782-8774-4967-B71B-26C65F3895A0}"/>
          </ac:picMkLst>
        </pc:picChg>
        <pc:picChg chg="add del mod ord">
          <ac:chgData name="Klusmeyer, Samuel" userId="5d656674-597c-473c-a16a-28d4ec4aac7e" providerId="ADAL" clId="{BCCC5C0C-8231-45D9-AAC1-A49007977154}" dt="2026-09-24T20:29:35.893" v="3327" actId="478"/>
          <ac:picMkLst>
            <pc:docMk/>
            <pc:sldMk cId="2169099226" sldId="267"/>
            <ac:picMk id="18" creationId="{34703DCB-0DB4-4821-92F5-01F577F59932}"/>
          </ac:picMkLst>
        </pc:picChg>
        <pc:picChg chg="add del mod">
          <ac:chgData name="Klusmeyer, Samuel" userId="5d656674-597c-473c-a16a-28d4ec4aac7e" providerId="ADAL" clId="{BCCC5C0C-8231-45D9-AAC1-A49007977154}" dt="2026-09-24T20:30:02.647" v="3335" actId="478"/>
          <ac:picMkLst>
            <pc:docMk/>
            <pc:sldMk cId="2169099226" sldId="267"/>
            <ac:picMk id="19" creationId="{E916C982-52FA-49F2-A55D-20C06659D026}"/>
          </ac:picMkLst>
        </pc:picChg>
        <pc:picChg chg="add del mod">
          <ac:chgData name="Klusmeyer, Samuel" userId="5d656674-597c-473c-a16a-28d4ec4aac7e" providerId="ADAL" clId="{BCCC5C0C-8231-45D9-AAC1-A49007977154}" dt="2026-09-24T20:29:10.742" v="3321" actId="478"/>
          <ac:picMkLst>
            <pc:docMk/>
            <pc:sldMk cId="2169099226" sldId="267"/>
            <ac:picMk id="21" creationId="{15F14003-B37D-4030-86EF-A8F6D8FBC574}"/>
          </ac:picMkLst>
        </pc:picChg>
        <pc:picChg chg="add del mod">
          <ac:chgData name="Klusmeyer, Samuel" userId="5d656674-597c-473c-a16a-28d4ec4aac7e" providerId="ADAL" clId="{BCCC5C0C-8231-45D9-AAC1-A49007977154}" dt="2026-09-24T20:29:10.742" v="3321" actId="478"/>
          <ac:picMkLst>
            <pc:docMk/>
            <pc:sldMk cId="2169099226" sldId="267"/>
            <ac:picMk id="23" creationId="{2BAAB6D4-40C5-43A3-8DE7-F4DE996E7426}"/>
          </ac:picMkLst>
        </pc:picChg>
        <pc:picChg chg="add mod ord">
          <ac:chgData name="Klusmeyer, Samuel" userId="5d656674-597c-473c-a16a-28d4ec4aac7e" providerId="ADAL" clId="{BCCC5C0C-8231-45D9-AAC1-A49007977154}" dt="2026-09-24T20:29:38.175" v="3330" actId="1037"/>
          <ac:picMkLst>
            <pc:docMk/>
            <pc:sldMk cId="2169099226" sldId="267"/>
            <ac:picMk id="24" creationId="{9BC5BD9F-5DF8-4D29-AE5F-2AF6ADB59733}"/>
          </ac:picMkLst>
        </pc:picChg>
        <pc:picChg chg="add mod ord">
          <ac:chgData name="Klusmeyer, Samuel" userId="5d656674-597c-473c-a16a-28d4ec4aac7e" providerId="ADAL" clId="{BCCC5C0C-8231-45D9-AAC1-A49007977154}" dt="2026-09-24T20:29:07.743" v="3320" actId="167"/>
          <ac:picMkLst>
            <pc:docMk/>
            <pc:sldMk cId="2169099226" sldId="267"/>
            <ac:picMk id="25" creationId="{F95BADF2-F032-408F-BBBC-88E4200B271E}"/>
          </ac:picMkLst>
        </pc:picChg>
        <pc:picChg chg="add mod ord">
          <ac:chgData name="Klusmeyer, Samuel" userId="5d656674-597c-473c-a16a-28d4ec4aac7e" providerId="ADAL" clId="{BCCC5C0C-8231-45D9-AAC1-A49007977154}" dt="2026-09-24T20:30:07.281" v="3336" actId="14100"/>
          <ac:picMkLst>
            <pc:docMk/>
            <pc:sldMk cId="2169099226" sldId="267"/>
            <ac:picMk id="27" creationId="{6D31F246-956E-4CDB-BBF5-760BCB07BE7B}"/>
          </ac:picMkLst>
        </pc:picChg>
        <pc:picChg chg="add mod ord">
          <ac:chgData name="Klusmeyer, Samuel" userId="5d656674-597c-473c-a16a-28d4ec4aac7e" providerId="ADAL" clId="{BCCC5C0C-8231-45D9-AAC1-A49007977154}" dt="2026-09-24T20:30:33.376" v="3341" actId="167"/>
          <ac:picMkLst>
            <pc:docMk/>
            <pc:sldMk cId="2169099226" sldId="267"/>
            <ac:picMk id="29" creationId="{B39F61E6-B564-4FF3-AE03-981ED08808D7}"/>
          </ac:picMkLst>
        </pc:picChg>
      </pc:sldChg>
      <pc:sldChg chg="addSp delSp modSp del mod delAnim">
        <pc:chgData name="Klusmeyer, Samuel" userId="5d656674-597c-473c-a16a-28d4ec4aac7e" providerId="ADAL" clId="{BCCC5C0C-8231-45D9-AAC1-A49007977154}" dt="2026-09-23T19:40:18.267" v="412" actId="47"/>
        <pc:sldMkLst>
          <pc:docMk/>
          <pc:sldMk cId="2877740967" sldId="268"/>
        </pc:sldMkLst>
        <pc:spChg chg="mod">
          <ac:chgData name="Klusmeyer, Samuel" userId="5d656674-597c-473c-a16a-28d4ec4aac7e" providerId="ADAL" clId="{BCCC5C0C-8231-45D9-AAC1-A49007977154}" dt="2026-09-23T19:38:33.042" v="373" actId="27636"/>
          <ac:spMkLst>
            <pc:docMk/>
            <pc:sldMk cId="2877740967" sldId="268"/>
            <ac:spMk id="2" creationId="{CCC40D75-B95A-344E-87DA-D5848D59C6F5}"/>
          </ac:spMkLst>
        </pc:spChg>
        <pc:spChg chg="del">
          <ac:chgData name="Klusmeyer, Samuel" userId="5d656674-597c-473c-a16a-28d4ec4aac7e" providerId="ADAL" clId="{BCCC5C0C-8231-45D9-AAC1-A49007977154}" dt="2026-09-23T15:57:44.334" v="219" actId="478"/>
          <ac:spMkLst>
            <pc:docMk/>
            <pc:sldMk cId="2877740967" sldId="268"/>
            <ac:spMk id="3" creationId="{5573CF0C-4F57-0147-AE4C-5B3845A5FC8A}"/>
          </ac:spMkLst>
        </pc:spChg>
        <pc:spChg chg="del mod">
          <ac:chgData name="Klusmeyer, Samuel" userId="5d656674-597c-473c-a16a-28d4ec4aac7e" providerId="ADAL" clId="{BCCC5C0C-8231-45D9-AAC1-A49007977154}" dt="2026-09-23T15:57:46.751" v="220" actId="478"/>
          <ac:spMkLst>
            <pc:docMk/>
            <pc:sldMk cId="2877740967" sldId="268"/>
            <ac:spMk id="5" creationId="{B9E8263C-0883-0C42-A210-ED7F8282B925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2877740967" sldId="268"/>
            <ac:spMk id="6" creationId="{B567E01F-C058-DD46-B4BE-4236588018AD}"/>
          </ac:spMkLst>
        </pc:spChg>
        <pc:spChg chg="del">
          <ac:chgData name="Klusmeyer, Samuel" userId="5d656674-597c-473c-a16a-28d4ec4aac7e" providerId="ADAL" clId="{BCCC5C0C-8231-45D9-AAC1-A49007977154}" dt="2026-09-23T15:10:11.913" v="28" actId="478"/>
          <ac:spMkLst>
            <pc:docMk/>
            <pc:sldMk cId="2877740967" sldId="268"/>
            <ac:spMk id="8" creationId="{ED018FBD-9AD5-1949-9706-FF7FE7584ECE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2877740967" sldId="268"/>
            <ac:spMk id="9" creationId="{366D35FD-26FB-4F3C-8795-ACC1AB6BA1E4}"/>
          </ac:spMkLst>
        </pc:spChg>
        <pc:picChg chg="add del mod modCrop">
          <ac:chgData name="Klusmeyer, Samuel" userId="5d656674-597c-473c-a16a-28d4ec4aac7e" providerId="ADAL" clId="{BCCC5C0C-8231-45D9-AAC1-A49007977154}" dt="2026-09-23T19:39:38.530" v="395" actId="21"/>
          <ac:picMkLst>
            <pc:docMk/>
            <pc:sldMk cId="2877740967" sldId="268"/>
            <ac:picMk id="4" creationId="{155A60B5-8A54-564A-BEF4-C01054373D51}"/>
          </ac:picMkLst>
        </pc:picChg>
        <pc:picChg chg="add del mod modCrop">
          <ac:chgData name="Klusmeyer, Samuel" userId="5d656674-597c-473c-a16a-28d4ec4aac7e" providerId="ADAL" clId="{BCCC5C0C-8231-45D9-AAC1-A49007977154}" dt="2026-09-23T19:39:38.530" v="395" actId="21"/>
          <ac:picMkLst>
            <pc:docMk/>
            <pc:sldMk cId="2877740967" sldId="268"/>
            <ac:picMk id="10" creationId="{D8E2B987-C74A-E84D-9A02-27B58B03DF78}"/>
          </ac:picMkLst>
        </pc:picChg>
      </pc:sldChg>
      <pc:sldChg chg="addSp delSp modSp del mod">
        <pc:chgData name="Klusmeyer, Samuel" userId="5d656674-597c-473c-a16a-28d4ec4aac7e" providerId="ADAL" clId="{BCCC5C0C-8231-45D9-AAC1-A49007977154}" dt="2026-09-23T18:51:44.533" v="221" actId="47"/>
        <pc:sldMkLst>
          <pc:docMk/>
          <pc:sldMk cId="1902068312" sldId="271"/>
        </pc:sldMkLst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1902068312" sldId="271"/>
            <ac:spMk id="2" creationId="{CCC40D75-B95A-344E-87DA-D5848D59C6F5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1902068312" sldId="271"/>
            <ac:spMk id="6" creationId="{B567E01F-C058-DD46-B4BE-4236588018AD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1902068312" sldId="271"/>
            <ac:spMk id="7" creationId="{584A88D4-91A6-44F0-B092-A55D3955D60D}"/>
          </ac:spMkLst>
        </pc:spChg>
        <pc:spChg chg="del">
          <ac:chgData name="Klusmeyer, Samuel" userId="5d656674-597c-473c-a16a-28d4ec4aac7e" providerId="ADAL" clId="{BCCC5C0C-8231-45D9-AAC1-A49007977154}" dt="2026-09-23T15:10:20.175" v="30" actId="478"/>
          <ac:spMkLst>
            <pc:docMk/>
            <pc:sldMk cId="1902068312" sldId="271"/>
            <ac:spMk id="8" creationId="{ED018FBD-9AD5-1949-9706-FF7FE7584ECE}"/>
          </ac:spMkLst>
        </pc:spChg>
      </pc:sldChg>
      <pc:sldChg chg="addSp delSp modSp mod ord setBg">
        <pc:chgData name="Klusmeyer, Samuel" userId="5d656674-597c-473c-a16a-28d4ec4aac7e" providerId="ADAL" clId="{BCCC5C0C-8231-45D9-AAC1-A49007977154}" dt="2026-09-24T21:55:40.665" v="4233" actId="207"/>
        <pc:sldMkLst>
          <pc:docMk/>
          <pc:sldMk cId="593119016" sldId="274"/>
        </pc:sldMkLst>
        <pc:spChg chg="mod">
          <ac:chgData name="Klusmeyer, Samuel" userId="5d656674-597c-473c-a16a-28d4ec4aac7e" providerId="ADAL" clId="{BCCC5C0C-8231-45D9-AAC1-A49007977154}" dt="2026-09-24T20:49:31.610" v="3437" actId="207"/>
          <ac:spMkLst>
            <pc:docMk/>
            <pc:sldMk cId="593119016" sldId="274"/>
            <ac:spMk id="2" creationId="{CCC40D75-B95A-344E-87DA-D5848D59C6F5}"/>
          </ac:spMkLst>
        </pc:spChg>
        <pc:spChg chg="mod">
          <ac:chgData name="Klusmeyer, Samuel" userId="5d656674-597c-473c-a16a-28d4ec4aac7e" providerId="ADAL" clId="{BCCC5C0C-8231-45D9-AAC1-A49007977154}" dt="2026-09-24T20:49:39.598" v="3439" actId="14100"/>
          <ac:spMkLst>
            <pc:docMk/>
            <pc:sldMk cId="593119016" sldId="274"/>
            <ac:spMk id="3" creationId="{5573CF0C-4F57-0147-AE4C-5B3845A5FC8A}"/>
          </ac:spMkLst>
        </pc:spChg>
        <pc:spChg chg="del mod">
          <ac:chgData name="Klusmeyer, Samuel" userId="5d656674-597c-473c-a16a-28d4ec4aac7e" providerId="ADAL" clId="{BCCC5C0C-8231-45D9-AAC1-A49007977154}" dt="2026-09-24T19:56:15.705" v="3106" actId="931"/>
          <ac:spMkLst>
            <pc:docMk/>
            <pc:sldMk cId="593119016" sldId="274"/>
            <ac:spMk id="5" creationId="{CD77A459-546C-F742-9AFE-A8D8E7CE7CDF}"/>
          </ac:spMkLst>
        </pc:spChg>
        <pc:spChg chg="mod">
          <ac:chgData name="Klusmeyer, Samuel" userId="5d656674-597c-473c-a16a-28d4ec4aac7e" providerId="ADAL" clId="{BCCC5C0C-8231-45D9-AAC1-A49007977154}" dt="2026-09-24T21:55:36.754" v="4232" actId="207"/>
          <ac:spMkLst>
            <pc:docMk/>
            <pc:sldMk cId="593119016" sldId="274"/>
            <ac:spMk id="6" creationId="{B567E01F-C058-DD46-B4BE-4236588018AD}"/>
          </ac:spMkLst>
        </pc:spChg>
        <pc:spChg chg="del">
          <ac:chgData name="Klusmeyer, Samuel" userId="5d656674-597c-473c-a16a-28d4ec4aac7e" providerId="ADAL" clId="{BCCC5C0C-8231-45D9-AAC1-A49007977154}" dt="2026-09-24T19:46:16.108" v="3102" actId="21"/>
          <ac:spMkLst>
            <pc:docMk/>
            <pc:sldMk cId="593119016" sldId="274"/>
            <ac:spMk id="7" creationId="{6593CAAD-3974-A64D-9437-773024F4E29C}"/>
          </ac:spMkLst>
        </pc:spChg>
        <pc:spChg chg="del">
          <ac:chgData name="Klusmeyer, Samuel" userId="5d656674-597c-473c-a16a-28d4ec4aac7e" providerId="ADAL" clId="{BCCC5C0C-8231-45D9-AAC1-A49007977154}" dt="2026-09-23T15:10:37.433" v="36" actId="478"/>
          <ac:spMkLst>
            <pc:docMk/>
            <pc:sldMk cId="593119016" sldId="274"/>
            <ac:spMk id="8" creationId="{ED018FBD-9AD5-1949-9706-FF7FE7584ECE}"/>
          </ac:spMkLst>
        </pc:spChg>
        <pc:spChg chg="add mod">
          <ac:chgData name="Klusmeyer, Samuel" userId="5d656674-597c-473c-a16a-28d4ec4aac7e" providerId="ADAL" clId="{BCCC5C0C-8231-45D9-AAC1-A49007977154}" dt="2026-09-24T21:55:40.665" v="4233" actId="207"/>
          <ac:spMkLst>
            <pc:docMk/>
            <pc:sldMk cId="593119016" sldId="274"/>
            <ac:spMk id="9" creationId="{DD0436AF-A7CD-40D2-8F36-7FFB2D23AC98}"/>
          </ac:spMkLst>
        </pc:spChg>
        <pc:spChg chg="add del mod">
          <ac:chgData name="Klusmeyer, Samuel" userId="5d656674-597c-473c-a16a-28d4ec4aac7e" providerId="ADAL" clId="{BCCC5C0C-8231-45D9-AAC1-A49007977154}" dt="2026-09-24T19:58:19.376" v="3127" actId="478"/>
          <ac:spMkLst>
            <pc:docMk/>
            <pc:sldMk cId="593119016" sldId="274"/>
            <ac:spMk id="12" creationId="{E2937756-FB15-44EB-8BF2-54A375F28719}"/>
          </ac:spMkLst>
        </pc:spChg>
        <pc:picChg chg="add del mod modCrop">
          <ac:chgData name="Klusmeyer, Samuel" userId="5d656674-597c-473c-a16a-28d4ec4aac7e" providerId="ADAL" clId="{BCCC5C0C-8231-45D9-AAC1-A49007977154}" dt="2026-09-24T19:56:38.674" v="3111" actId="21"/>
          <ac:picMkLst>
            <pc:docMk/>
            <pc:sldMk cId="593119016" sldId="274"/>
            <ac:picMk id="8" creationId="{A3BA0A81-58E7-40F7-A471-992CCC7303C6}"/>
          </ac:picMkLst>
        </pc:picChg>
        <pc:picChg chg="add del mod modCrop">
          <ac:chgData name="Klusmeyer, Samuel" userId="5d656674-597c-473c-a16a-28d4ec4aac7e" providerId="ADAL" clId="{BCCC5C0C-8231-45D9-AAC1-A49007977154}" dt="2026-09-24T20:18:46.950" v="3179" actId="478"/>
          <ac:picMkLst>
            <pc:docMk/>
            <pc:sldMk cId="593119016" sldId="274"/>
            <ac:picMk id="10" creationId="{BCB44177-A7F6-467D-A85D-E566EED74E1B}"/>
          </ac:picMkLst>
        </pc:picChg>
        <pc:picChg chg="del mod">
          <ac:chgData name="Klusmeyer, Samuel" userId="5d656674-597c-473c-a16a-28d4ec4aac7e" providerId="ADAL" clId="{BCCC5C0C-8231-45D9-AAC1-A49007977154}" dt="2026-09-24T19:38:11.973" v="3100" actId="478"/>
          <ac:picMkLst>
            <pc:docMk/>
            <pc:sldMk cId="593119016" sldId="274"/>
            <ac:picMk id="11" creationId="{BC89BBC1-9DB1-C941-8267-A402573441D2}"/>
          </ac:picMkLst>
        </pc:picChg>
        <pc:picChg chg="add mod ord">
          <ac:chgData name="Klusmeyer, Samuel" userId="5d656674-597c-473c-a16a-28d4ec4aac7e" providerId="ADAL" clId="{BCCC5C0C-8231-45D9-AAC1-A49007977154}" dt="2026-09-24T20:18:45.746" v="3178" actId="167"/>
          <ac:picMkLst>
            <pc:docMk/>
            <pc:sldMk cId="593119016" sldId="274"/>
            <ac:picMk id="14" creationId="{786A5BA7-6C79-4347-BD67-4B72869851D9}"/>
          </ac:picMkLst>
        </pc:picChg>
      </pc:sldChg>
      <pc:sldChg chg="addSp delSp modSp del mod">
        <pc:chgData name="Klusmeyer, Samuel" userId="5d656674-597c-473c-a16a-28d4ec4aac7e" providerId="ADAL" clId="{BCCC5C0C-8231-45D9-AAC1-A49007977154}" dt="2026-09-23T18:58:45.674" v="287" actId="47"/>
        <pc:sldMkLst>
          <pc:docMk/>
          <pc:sldMk cId="2287216662" sldId="277"/>
        </pc:sldMkLst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2287216662" sldId="277"/>
            <ac:spMk id="2" creationId="{CCC40D75-B95A-344E-87DA-D5848D59C6F5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2287216662" sldId="277"/>
            <ac:spMk id="6" creationId="{B567E01F-C058-DD46-B4BE-4236588018AD}"/>
          </ac:spMkLst>
        </pc:spChg>
        <pc:spChg chg="del">
          <ac:chgData name="Klusmeyer, Samuel" userId="5d656674-597c-473c-a16a-28d4ec4aac7e" providerId="ADAL" clId="{BCCC5C0C-8231-45D9-AAC1-A49007977154}" dt="2026-09-23T15:10:43.923" v="39" actId="478"/>
          <ac:spMkLst>
            <pc:docMk/>
            <pc:sldMk cId="2287216662" sldId="277"/>
            <ac:spMk id="8" creationId="{ED018FBD-9AD5-1949-9706-FF7FE7584ECE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2287216662" sldId="277"/>
            <ac:spMk id="9" creationId="{572D24E8-28C2-4928-B0B4-59AA2F7B675B}"/>
          </ac:spMkLst>
        </pc:spChg>
        <pc:picChg chg="mod">
          <ac:chgData name="Klusmeyer, Samuel" userId="5d656674-597c-473c-a16a-28d4ec4aac7e" providerId="ADAL" clId="{BCCC5C0C-8231-45D9-AAC1-A49007977154}" dt="2026-09-23T18:58:35.159" v="286" actId="1076"/>
          <ac:picMkLst>
            <pc:docMk/>
            <pc:sldMk cId="2287216662" sldId="277"/>
            <ac:picMk id="4" creationId="{86D27770-F36E-AE4E-A372-FB3240570BDB}"/>
          </ac:picMkLst>
        </pc:picChg>
      </pc:sldChg>
      <pc:sldChg chg="addSp delSp modSp del mod ord">
        <pc:chgData name="Klusmeyer, Samuel" userId="5d656674-597c-473c-a16a-28d4ec4aac7e" providerId="ADAL" clId="{BCCC5C0C-8231-45D9-AAC1-A49007977154}" dt="2026-09-24T19:37:50.253" v="3099" actId="47"/>
        <pc:sldMkLst>
          <pc:docMk/>
          <pc:sldMk cId="3153514997" sldId="284"/>
        </pc:sldMkLst>
        <pc:spChg chg="del">
          <ac:chgData name="Klusmeyer, Samuel" userId="5d656674-597c-473c-a16a-28d4ec4aac7e" providerId="ADAL" clId="{BCCC5C0C-8231-45D9-AAC1-A49007977154}" dt="2026-09-23T15:11:45.102" v="55" actId="478"/>
          <ac:spMkLst>
            <pc:docMk/>
            <pc:sldMk cId="3153514997" sldId="284"/>
            <ac:spMk id="4" creationId="{B9A3D054-83BB-094D-9CE4-B7DB8284F666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3153514997" sldId="284"/>
            <ac:spMk id="5" creationId="{4995334D-54E6-5F4C-997C-6844B477A893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3153514997" sldId="284"/>
            <ac:spMk id="11" creationId="{67D46881-DB5A-4901-8E81-537CB7F0839C}"/>
          </ac:spMkLst>
        </pc:spChg>
      </pc:sldChg>
      <pc:sldChg chg="addSp delSp modSp del mod">
        <pc:chgData name="Klusmeyer, Samuel" userId="5d656674-597c-473c-a16a-28d4ec4aac7e" providerId="ADAL" clId="{BCCC5C0C-8231-45D9-AAC1-A49007977154}" dt="2026-09-24T18:07:14.030" v="2368" actId="47"/>
        <pc:sldMkLst>
          <pc:docMk/>
          <pc:sldMk cId="1545990269" sldId="285"/>
        </pc:sldMkLst>
        <pc:spChg chg="del">
          <ac:chgData name="Klusmeyer, Samuel" userId="5d656674-597c-473c-a16a-28d4ec4aac7e" providerId="ADAL" clId="{BCCC5C0C-8231-45D9-AAC1-A49007977154}" dt="2026-09-23T15:11:50.338" v="58" actId="478"/>
          <ac:spMkLst>
            <pc:docMk/>
            <pc:sldMk cId="1545990269" sldId="285"/>
            <ac:spMk id="4" creationId="{B9A3D054-83BB-094D-9CE4-B7DB8284F666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1545990269" sldId="285"/>
            <ac:spMk id="5" creationId="{4995334D-54E6-5F4C-997C-6844B477A893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1545990269" sldId="285"/>
            <ac:spMk id="6" creationId="{8B443AE1-D185-49F4-A778-2587834ABD58}"/>
          </ac:spMkLst>
        </pc:spChg>
        <pc:picChg chg="del mod">
          <ac:chgData name="Klusmeyer, Samuel" userId="5d656674-597c-473c-a16a-28d4ec4aac7e" providerId="ADAL" clId="{BCCC5C0C-8231-45D9-AAC1-A49007977154}" dt="2026-09-24T18:04:57.962" v="2299" actId="21"/>
          <ac:picMkLst>
            <pc:docMk/>
            <pc:sldMk cId="1545990269" sldId="285"/>
            <ac:picMk id="11" creationId="{EDD720B3-6F94-744D-85D4-48340CF2A746}"/>
          </ac:picMkLst>
        </pc:picChg>
      </pc:sldChg>
      <pc:sldChg chg="addSp delSp modSp del mod">
        <pc:chgData name="Klusmeyer, Samuel" userId="5d656674-597c-473c-a16a-28d4ec4aac7e" providerId="ADAL" clId="{BCCC5C0C-8231-45D9-AAC1-A49007977154}" dt="2026-09-24T18:07:26.269" v="2377" actId="47"/>
        <pc:sldMkLst>
          <pc:docMk/>
          <pc:sldMk cId="2816128906" sldId="286"/>
        </pc:sldMkLst>
        <pc:spChg chg="del">
          <ac:chgData name="Klusmeyer, Samuel" userId="5d656674-597c-473c-a16a-28d4ec4aac7e" providerId="ADAL" clId="{BCCC5C0C-8231-45D9-AAC1-A49007977154}" dt="2026-09-23T15:11:57.048" v="61" actId="478"/>
          <ac:spMkLst>
            <pc:docMk/>
            <pc:sldMk cId="2816128906" sldId="286"/>
            <ac:spMk id="4" creationId="{B9A3D054-83BB-094D-9CE4-B7DB8284F666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2816128906" sldId="286"/>
            <ac:spMk id="5" creationId="{4995334D-54E6-5F4C-997C-6844B477A893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2816128906" sldId="286"/>
            <ac:spMk id="6" creationId="{831F71B1-C458-447F-B90D-83E4D06405AE}"/>
          </ac:spMkLst>
        </pc:spChg>
        <pc:picChg chg="del mod">
          <ac:chgData name="Klusmeyer, Samuel" userId="5d656674-597c-473c-a16a-28d4ec4aac7e" providerId="ADAL" clId="{BCCC5C0C-8231-45D9-AAC1-A49007977154}" dt="2026-09-24T18:05:07.466" v="2301" actId="21"/>
          <ac:picMkLst>
            <pc:docMk/>
            <pc:sldMk cId="2816128906" sldId="286"/>
            <ac:picMk id="3" creationId="{51AE8B71-D418-824D-A790-239C674D297C}"/>
          </ac:picMkLst>
        </pc:picChg>
      </pc:sldChg>
      <pc:sldChg chg="addSp delSp modSp del mod">
        <pc:chgData name="Klusmeyer, Samuel" userId="5d656674-597c-473c-a16a-28d4ec4aac7e" providerId="ADAL" clId="{BCCC5C0C-8231-45D9-AAC1-A49007977154}" dt="2026-09-24T18:07:27.709" v="2378" actId="47"/>
        <pc:sldMkLst>
          <pc:docMk/>
          <pc:sldMk cId="3513234727" sldId="287"/>
        </pc:sldMkLst>
        <pc:spChg chg="del">
          <ac:chgData name="Klusmeyer, Samuel" userId="5d656674-597c-473c-a16a-28d4ec4aac7e" providerId="ADAL" clId="{BCCC5C0C-8231-45D9-AAC1-A49007977154}" dt="2026-09-23T15:12:01.040" v="63" actId="478"/>
          <ac:spMkLst>
            <pc:docMk/>
            <pc:sldMk cId="3513234727" sldId="287"/>
            <ac:spMk id="4" creationId="{B9A3D054-83BB-094D-9CE4-B7DB8284F666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3513234727" sldId="287"/>
            <ac:spMk id="5" creationId="{4995334D-54E6-5F4C-997C-6844B477A893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3513234727" sldId="287"/>
            <ac:spMk id="7" creationId="{9D3BE162-DFC5-44AD-A36A-ADC0C066C319}"/>
          </ac:spMkLst>
        </pc:spChg>
        <pc:picChg chg="del">
          <ac:chgData name="Klusmeyer, Samuel" userId="5d656674-597c-473c-a16a-28d4ec4aac7e" providerId="ADAL" clId="{BCCC5C0C-8231-45D9-AAC1-A49007977154}" dt="2026-09-24T18:05:13.666" v="2303" actId="21"/>
          <ac:picMkLst>
            <pc:docMk/>
            <pc:sldMk cId="3513234727" sldId="287"/>
            <ac:picMk id="6" creationId="{1F591B8B-0764-AC40-91A1-4EAFFCD75097}"/>
          </ac:picMkLst>
        </pc:picChg>
      </pc:sldChg>
      <pc:sldChg chg="addSp delSp modSp del mod">
        <pc:chgData name="Klusmeyer, Samuel" userId="5d656674-597c-473c-a16a-28d4ec4aac7e" providerId="ADAL" clId="{BCCC5C0C-8231-45D9-AAC1-A49007977154}" dt="2026-09-24T18:05:44.748" v="2313" actId="47"/>
        <pc:sldMkLst>
          <pc:docMk/>
          <pc:sldMk cId="3256609916" sldId="288"/>
        </pc:sldMkLst>
        <pc:spChg chg="del">
          <ac:chgData name="Klusmeyer, Samuel" userId="5d656674-597c-473c-a16a-28d4ec4aac7e" providerId="ADAL" clId="{BCCC5C0C-8231-45D9-AAC1-A49007977154}" dt="2026-09-23T15:12:07.187" v="66" actId="478"/>
          <ac:spMkLst>
            <pc:docMk/>
            <pc:sldMk cId="3256609916" sldId="288"/>
            <ac:spMk id="4" creationId="{B9A3D054-83BB-094D-9CE4-B7DB8284F666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3256609916" sldId="288"/>
            <ac:spMk id="5" creationId="{4995334D-54E6-5F4C-997C-6844B477A893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3256609916" sldId="288"/>
            <ac:spMk id="6" creationId="{D5AE023A-850A-4608-86C7-0CFF6F518B88}"/>
          </ac:spMkLst>
        </pc:spChg>
        <pc:picChg chg="del mod">
          <ac:chgData name="Klusmeyer, Samuel" userId="5d656674-597c-473c-a16a-28d4ec4aac7e" providerId="ADAL" clId="{BCCC5C0C-8231-45D9-AAC1-A49007977154}" dt="2026-09-24T18:05:20.082" v="2305" actId="21"/>
          <ac:picMkLst>
            <pc:docMk/>
            <pc:sldMk cId="3256609916" sldId="288"/>
            <ac:picMk id="3" creationId="{4B6C4B1A-CC9D-444E-8BFB-79FE1DCC6AE3}"/>
          </ac:picMkLst>
        </pc:picChg>
      </pc:sldChg>
      <pc:sldChg chg="addSp delSp modSp del mod">
        <pc:chgData name="Klusmeyer, Samuel" userId="5d656674-597c-473c-a16a-28d4ec4aac7e" providerId="ADAL" clId="{BCCC5C0C-8231-45D9-AAC1-A49007977154}" dt="2026-09-24T18:05:44.364" v="2312" actId="47"/>
        <pc:sldMkLst>
          <pc:docMk/>
          <pc:sldMk cId="3592652261" sldId="289"/>
        </pc:sldMkLst>
        <pc:spChg chg="del">
          <ac:chgData name="Klusmeyer, Samuel" userId="5d656674-597c-473c-a16a-28d4ec4aac7e" providerId="ADAL" clId="{BCCC5C0C-8231-45D9-AAC1-A49007977154}" dt="2026-09-23T15:12:13.663" v="69" actId="478"/>
          <ac:spMkLst>
            <pc:docMk/>
            <pc:sldMk cId="3592652261" sldId="289"/>
            <ac:spMk id="4" creationId="{B9A3D054-83BB-094D-9CE4-B7DB8284F666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3592652261" sldId="289"/>
            <ac:spMk id="5" creationId="{4995334D-54E6-5F4C-997C-6844B477A893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3592652261" sldId="289"/>
            <ac:spMk id="6" creationId="{36D8443C-9413-4CBF-8A04-31A6672C75B1}"/>
          </ac:spMkLst>
        </pc:spChg>
        <pc:picChg chg="del mod">
          <ac:chgData name="Klusmeyer, Samuel" userId="5d656674-597c-473c-a16a-28d4ec4aac7e" providerId="ADAL" clId="{BCCC5C0C-8231-45D9-AAC1-A49007977154}" dt="2026-09-24T18:05:26.411" v="2307" actId="21"/>
          <ac:picMkLst>
            <pc:docMk/>
            <pc:sldMk cId="3592652261" sldId="289"/>
            <ac:picMk id="2" creationId="{45659912-B5E7-3143-8DC2-A5C16AA97A4B}"/>
          </ac:picMkLst>
        </pc:picChg>
      </pc:sldChg>
      <pc:sldChg chg="addSp delSp modSp del mod">
        <pc:chgData name="Klusmeyer, Samuel" userId="5d656674-597c-473c-a16a-28d4ec4aac7e" providerId="ADAL" clId="{BCCC5C0C-8231-45D9-AAC1-A49007977154}" dt="2026-09-24T18:05:43.938" v="2311" actId="47"/>
        <pc:sldMkLst>
          <pc:docMk/>
          <pc:sldMk cId="1642543549" sldId="290"/>
        </pc:sldMkLst>
        <pc:spChg chg="del">
          <ac:chgData name="Klusmeyer, Samuel" userId="5d656674-597c-473c-a16a-28d4ec4aac7e" providerId="ADAL" clId="{BCCC5C0C-8231-45D9-AAC1-A49007977154}" dt="2026-09-23T15:12:19.624" v="72" actId="478"/>
          <ac:spMkLst>
            <pc:docMk/>
            <pc:sldMk cId="1642543549" sldId="290"/>
            <ac:spMk id="4" creationId="{B9A3D054-83BB-094D-9CE4-B7DB8284F666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1642543549" sldId="290"/>
            <ac:spMk id="5" creationId="{4995334D-54E6-5F4C-997C-6844B477A893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1642543549" sldId="290"/>
            <ac:spMk id="6" creationId="{7B66FF57-E128-44EE-A864-0CA3B49621C0}"/>
          </ac:spMkLst>
        </pc:spChg>
        <pc:picChg chg="del mod">
          <ac:chgData name="Klusmeyer, Samuel" userId="5d656674-597c-473c-a16a-28d4ec4aac7e" providerId="ADAL" clId="{BCCC5C0C-8231-45D9-AAC1-A49007977154}" dt="2026-09-24T18:05:36.067" v="2309" actId="21"/>
          <ac:picMkLst>
            <pc:docMk/>
            <pc:sldMk cId="1642543549" sldId="290"/>
            <ac:picMk id="3" creationId="{1DA12716-FAF1-DB45-8E81-EEECA32898CF}"/>
          </ac:picMkLst>
        </pc:picChg>
      </pc:sldChg>
      <pc:sldChg chg="addSp delSp modSp del mod">
        <pc:chgData name="Klusmeyer, Samuel" userId="5d656674-597c-473c-a16a-28d4ec4aac7e" providerId="ADAL" clId="{BCCC5C0C-8231-45D9-AAC1-A49007977154}" dt="2026-09-24T21:06:25.778" v="4079" actId="47"/>
        <pc:sldMkLst>
          <pc:docMk/>
          <pc:sldMk cId="1984403473" sldId="292"/>
        </pc:sldMkLst>
        <pc:spChg chg="mod">
          <ac:chgData name="Klusmeyer, Samuel" userId="5d656674-597c-473c-a16a-28d4ec4aac7e" providerId="ADAL" clId="{BCCC5C0C-8231-45D9-AAC1-A49007977154}" dt="2026-09-24T20:00:37.459" v="3150" actId="113"/>
          <ac:spMkLst>
            <pc:docMk/>
            <pc:sldMk cId="1984403473" sldId="292"/>
            <ac:spMk id="2" creationId="{CCC40D75-B95A-344E-87DA-D5848D59C6F5}"/>
          </ac:spMkLst>
        </pc:spChg>
        <pc:spChg chg="mod">
          <ac:chgData name="Klusmeyer, Samuel" userId="5d656674-597c-473c-a16a-28d4ec4aac7e" providerId="ADAL" clId="{BCCC5C0C-8231-45D9-AAC1-A49007977154}" dt="2026-09-24T20:20:00.975" v="3202" actId="14100"/>
          <ac:spMkLst>
            <pc:docMk/>
            <pc:sldMk cId="1984403473" sldId="292"/>
            <ac:spMk id="3" creationId="{5573CF0C-4F57-0147-AE4C-5B3845A5FC8A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1984403473" sldId="292"/>
            <ac:spMk id="6" creationId="{B567E01F-C058-DD46-B4BE-4236588018AD}"/>
          </ac:spMkLst>
        </pc:spChg>
        <pc:spChg chg="del">
          <ac:chgData name="Klusmeyer, Samuel" userId="5d656674-597c-473c-a16a-28d4ec4aac7e" providerId="ADAL" clId="{BCCC5C0C-8231-45D9-AAC1-A49007977154}" dt="2026-09-23T15:10:49.880" v="41" actId="478"/>
          <ac:spMkLst>
            <pc:docMk/>
            <pc:sldMk cId="1984403473" sldId="292"/>
            <ac:spMk id="8" creationId="{ED018FBD-9AD5-1949-9706-FF7FE7584ECE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1984403473" sldId="292"/>
            <ac:spMk id="12" creationId="{30721A3C-5EA6-40BE-950B-B9152C665645}"/>
          </ac:spMkLst>
        </pc:spChg>
        <pc:picChg chg="del mod">
          <ac:chgData name="Klusmeyer, Samuel" userId="5d656674-597c-473c-a16a-28d4ec4aac7e" providerId="ADAL" clId="{BCCC5C0C-8231-45D9-AAC1-A49007977154}" dt="2026-09-24T20:19:52.458" v="3200" actId="478"/>
          <ac:picMkLst>
            <pc:docMk/>
            <pc:sldMk cId="1984403473" sldId="292"/>
            <ac:picMk id="5" creationId="{388A36E8-6A0C-3F4B-811B-FEBA2D7B02AD}"/>
          </ac:picMkLst>
        </pc:picChg>
        <pc:picChg chg="del mod">
          <ac:chgData name="Klusmeyer, Samuel" userId="5d656674-597c-473c-a16a-28d4ec4aac7e" providerId="ADAL" clId="{BCCC5C0C-8231-45D9-AAC1-A49007977154}" dt="2026-09-24T20:21:12.462" v="3226" actId="478"/>
          <ac:picMkLst>
            <pc:docMk/>
            <pc:sldMk cId="1984403473" sldId="292"/>
            <ac:picMk id="7" creationId="{8229981D-C101-4A40-8848-9D2B8C773217}"/>
          </ac:picMkLst>
        </pc:picChg>
        <pc:picChg chg="add del mod ord">
          <ac:chgData name="Klusmeyer, Samuel" userId="5d656674-597c-473c-a16a-28d4ec4aac7e" providerId="ADAL" clId="{BCCC5C0C-8231-45D9-AAC1-A49007977154}" dt="2026-09-24T20:51:21.483" v="3504" actId="21"/>
          <ac:picMkLst>
            <pc:docMk/>
            <pc:sldMk cId="1984403473" sldId="292"/>
            <ac:picMk id="8" creationId="{5481EAAE-E023-4D97-A769-BB5B55C27B4E}"/>
          </ac:picMkLst>
        </pc:picChg>
        <pc:picChg chg="del mod modCrop">
          <ac:chgData name="Klusmeyer, Samuel" userId="5d656674-597c-473c-a16a-28d4ec4aac7e" providerId="ADAL" clId="{BCCC5C0C-8231-45D9-AAC1-A49007977154}" dt="2026-09-24T20:20:50.022" v="3216" actId="478"/>
          <ac:picMkLst>
            <pc:docMk/>
            <pc:sldMk cId="1984403473" sldId="292"/>
            <ac:picMk id="9" creationId="{ADE22F76-5BCB-D546-BD3C-A70595F3367E}"/>
          </ac:picMkLst>
        </pc:picChg>
        <pc:picChg chg="del mod">
          <ac:chgData name="Klusmeyer, Samuel" userId="5d656674-597c-473c-a16a-28d4ec4aac7e" providerId="ADAL" clId="{BCCC5C0C-8231-45D9-AAC1-A49007977154}" dt="2026-09-24T20:19:33.541" v="3194" actId="478"/>
          <ac:picMkLst>
            <pc:docMk/>
            <pc:sldMk cId="1984403473" sldId="292"/>
            <ac:picMk id="10" creationId="{A1FDA417-EA81-F244-A3C9-3200A1C3D0DE}"/>
          </ac:picMkLst>
        </pc:picChg>
        <pc:picChg chg="del mod">
          <ac:chgData name="Klusmeyer, Samuel" userId="5d656674-597c-473c-a16a-28d4ec4aac7e" providerId="ADAL" clId="{BCCC5C0C-8231-45D9-AAC1-A49007977154}" dt="2026-09-24T20:20:35.180" v="3211" actId="478"/>
          <ac:picMkLst>
            <pc:docMk/>
            <pc:sldMk cId="1984403473" sldId="292"/>
            <ac:picMk id="11" creationId="{F988E20F-AE91-C344-9514-1F74CBA3C33E}"/>
          </ac:picMkLst>
        </pc:picChg>
        <pc:picChg chg="add del mod ord">
          <ac:chgData name="Klusmeyer, Samuel" userId="5d656674-597c-473c-a16a-28d4ec4aac7e" providerId="ADAL" clId="{BCCC5C0C-8231-45D9-AAC1-A49007977154}" dt="2026-09-24T20:51:21.483" v="3504" actId="21"/>
          <ac:picMkLst>
            <pc:docMk/>
            <pc:sldMk cId="1984403473" sldId="292"/>
            <ac:picMk id="14" creationId="{F338590A-8A32-41DB-839A-6D2E09734E7E}"/>
          </ac:picMkLst>
        </pc:picChg>
        <pc:picChg chg="add del mod ord">
          <ac:chgData name="Klusmeyer, Samuel" userId="5d656674-597c-473c-a16a-28d4ec4aac7e" providerId="ADAL" clId="{BCCC5C0C-8231-45D9-AAC1-A49007977154}" dt="2026-09-24T20:51:21.483" v="3504" actId="21"/>
          <ac:picMkLst>
            <pc:docMk/>
            <pc:sldMk cId="1984403473" sldId="292"/>
            <ac:picMk id="16" creationId="{F1772554-D37F-45C8-8B6A-B727FB27CFC8}"/>
          </ac:picMkLst>
        </pc:picChg>
        <pc:picChg chg="add del mod ord">
          <ac:chgData name="Klusmeyer, Samuel" userId="5d656674-597c-473c-a16a-28d4ec4aac7e" providerId="ADAL" clId="{BCCC5C0C-8231-45D9-AAC1-A49007977154}" dt="2026-09-24T20:51:21.483" v="3504" actId="21"/>
          <ac:picMkLst>
            <pc:docMk/>
            <pc:sldMk cId="1984403473" sldId="292"/>
            <ac:picMk id="18" creationId="{84505B89-883B-4938-A6D4-901D7E8211AC}"/>
          </ac:picMkLst>
        </pc:picChg>
        <pc:picChg chg="add del mod ord">
          <ac:chgData name="Klusmeyer, Samuel" userId="5d656674-597c-473c-a16a-28d4ec4aac7e" providerId="ADAL" clId="{BCCC5C0C-8231-45D9-AAC1-A49007977154}" dt="2026-09-24T20:51:21.483" v="3504" actId="21"/>
          <ac:picMkLst>
            <pc:docMk/>
            <pc:sldMk cId="1984403473" sldId="292"/>
            <ac:picMk id="20" creationId="{C9957D80-8F18-41D9-ABAD-7C060718508E}"/>
          </ac:picMkLst>
        </pc:picChg>
      </pc:sldChg>
      <pc:sldChg chg="addSp delSp modSp mod modAnim">
        <pc:chgData name="Klusmeyer, Samuel" userId="5d656674-597c-473c-a16a-28d4ec4aac7e" providerId="ADAL" clId="{BCCC5C0C-8231-45D9-AAC1-A49007977154}" dt="2026-09-24T21:07:02.952" v="4120" actId="207"/>
        <pc:sldMkLst>
          <pc:docMk/>
          <pc:sldMk cId="3107850451" sldId="293"/>
        </pc:sldMkLst>
        <pc:spChg chg="mod">
          <ac:chgData name="Klusmeyer, Samuel" userId="5d656674-597c-473c-a16a-28d4ec4aac7e" providerId="ADAL" clId="{BCCC5C0C-8231-45D9-AAC1-A49007977154}" dt="2026-09-24T21:07:02.952" v="4120" actId="207"/>
          <ac:spMkLst>
            <pc:docMk/>
            <pc:sldMk cId="3107850451" sldId="293"/>
            <ac:spMk id="2" creationId="{CCC40D75-B95A-344E-87DA-D5848D59C6F5}"/>
          </ac:spMkLst>
        </pc:spChg>
        <pc:spChg chg="mod">
          <ac:chgData name="Klusmeyer, Samuel" userId="5d656674-597c-473c-a16a-28d4ec4aac7e" providerId="ADAL" clId="{BCCC5C0C-8231-45D9-AAC1-A49007977154}" dt="2026-09-24T21:06:56.630" v="4119" actId="1076"/>
          <ac:spMkLst>
            <pc:docMk/>
            <pc:sldMk cId="3107850451" sldId="293"/>
            <ac:spMk id="3" creationId="{5573CF0C-4F57-0147-AE4C-5B3845A5FC8A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3107850451" sldId="293"/>
            <ac:spMk id="6" creationId="{B567E01F-C058-DD46-B4BE-4236588018AD}"/>
          </ac:spMkLst>
        </pc:spChg>
        <pc:spChg chg="del">
          <ac:chgData name="Klusmeyer, Samuel" userId="5d656674-597c-473c-a16a-28d4ec4aac7e" providerId="ADAL" clId="{BCCC5C0C-8231-45D9-AAC1-A49007977154}" dt="2026-09-23T15:10:55.832" v="43" actId="478"/>
          <ac:spMkLst>
            <pc:docMk/>
            <pc:sldMk cId="3107850451" sldId="293"/>
            <ac:spMk id="8" creationId="{ED018FBD-9AD5-1949-9706-FF7FE7584ECE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3107850451" sldId="293"/>
            <ac:spMk id="9" creationId="{04F7FE60-1339-4BC0-804E-699C4DC0E4A0}"/>
          </ac:spMkLst>
        </pc:spChg>
        <pc:spChg chg="add mod ord">
          <ac:chgData name="Klusmeyer, Samuel" userId="5d656674-597c-473c-a16a-28d4ec4aac7e" providerId="ADAL" clId="{BCCC5C0C-8231-45D9-AAC1-A49007977154}" dt="2026-09-24T21:06:43.651" v="4081" actId="167"/>
          <ac:spMkLst>
            <pc:docMk/>
            <pc:sldMk cId="3107850451" sldId="293"/>
            <ac:spMk id="15" creationId="{9D712EB5-05E8-4AEB-B583-1C8F0CE75013}"/>
          </ac:spMkLst>
        </pc:spChg>
        <pc:picChg chg="del mod">
          <ac:chgData name="Klusmeyer, Samuel" userId="5d656674-597c-473c-a16a-28d4ec4aac7e" providerId="ADAL" clId="{BCCC5C0C-8231-45D9-AAC1-A49007977154}" dt="2026-09-24T20:22:33.933" v="3235" actId="478"/>
          <ac:picMkLst>
            <pc:docMk/>
            <pc:sldMk cId="3107850451" sldId="293"/>
            <ac:picMk id="4" creationId="{D2BBEDC1-2D6C-5E45-AA6F-630C5B110F65}"/>
          </ac:picMkLst>
        </pc:picChg>
        <pc:picChg chg="add mod ord">
          <ac:chgData name="Klusmeyer, Samuel" userId="5d656674-597c-473c-a16a-28d4ec4aac7e" providerId="ADAL" clId="{BCCC5C0C-8231-45D9-AAC1-A49007977154}" dt="2026-09-24T21:06:51.340" v="4118" actId="1036"/>
          <ac:picMkLst>
            <pc:docMk/>
            <pc:sldMk cId="3107850451" sldId="293"/>
            <ac:picMk id="7" creationId="{46C5446E-E0AB-47BE-BCBC-CD3D0F13208D}"/>
          </ac:picMkLst>
        </pc:picChg>
        <pc:picChg chg="add mod">
          <ac:chgData name="Klusmeyer, Samuel" userId="5d656674-597c-473c-a16a-28d4ec4aac7e" providerId="ADAL" clId="{BCCC5C0C-8231-45D9-AAC1-A49007977154}" dt="2026-09-24T21:06:51.340" v="4118" actId="1036"/>
          <ac:picMkLst>
            <pc:docMk/>
            <pc:sldMk cId="3107850451" sldId="293"/>
            <ac:picMk id="8" creationId="{5C598AFA-AB53-4154-A92E-0737499FDF77}"/>
          </ac:picMkLst>
        </pc:picChg>
        <pc:picChg chg="add del mod ord">
          <ac:chgData name="Klusmeyer, Samuel" userId="5d656674-597c-473c-a16a-28d4ec4aac7e" providerId="ADAL" clId="{BCCC5C0C-8231-45D9-AAC1-A49007977154}" dt="2026-09-24T20:53:36.777" v="3639" actId="478"/>
          <ac:picMkLst>
            <pc:docMk/>
            <pc:sldMk cId="3107850451" sldId="293"/>
            <ac:picMk id="10" creationId="{3CBCFDF9-E568-4ABD-8CBE-68B307062B7B}"/>
          </ac:picMkLst>
        </pc:picChg>
        <pc:picChg chg="add mod">
          <ac:chgData name="Klusmeyer, Samuel" userId="5d656674-597c-473c-a16a-28d4ec4aac7e" providerId="ADAL" clId="{BCCC5C0C-8231-45D9-AAC1-A49007977154}" dt="2026-09-24T21:06:51.340" v="4118" actId="1036"/>
          <ac:picMkLst>
            <pc:docMk/>
            <pc:sldMk cId="3107850451" sldId="293"/>
            <ac:picMk id="11" creationId="{97CF7A54-16CC-42EA-AEF2-CE238D2232E8}"/>
          </ac:picMkLst>
        </pc:picChg>
        <pc:picChg chg="add mod">
          <ac:chgData name="Klusmeyer, Samuel" userId="5d656674-597c-473c-a16a-28d4ec4aac7e" providerId="ADAL" clId="{BCCC5C0C-8231-45D9-AAC1-A49007977154}" dt="2026-09-24T21:06:51.340" v="4118" actId="1036"/>
          <ac:picMkLst>
            <pc:docMk/>
            <pc:sldMk cId="3107850451" sldId="293"/>
            <ac:picMk id="12" creationId="{3F80624D-22F3-48F0-B5C8-35F1B77B0DC9}"/>
          </ac:picMkLst>
        </pc:picChg>
        <pc:picChg chg="del mod">
          <ac:chgData name="Klusmeyer, Samuel" userId="5d656674-597c-473c-a16a-28d4ec4aac7e" providerId="ADAL" clId="{BCCC5C0C-8231-45D9-AAC1-A49007977154}" dt="2026-09-24T20:22:34.796" v="3236" actId="478"/>
          <ac:picMkLst>
            <pc:docMk/>
            <pc:sldMk cId="3107850451" sldId="293"/>
            <ac:picMk id="12" creationId="{EFFA15E1-7E17-E645-97B2-0D9049C10F4F}"/>
          </ac:picMkLst>
        </pc:picChg>
        <pc:picChg chg="add mod">
          <ac:chgData name="Klusmeyer, Samuel" userId="5d656674-597c-473c-a16a-28d4ec4aac7e" providerId="ADAL" clId="{BCCC5C0C-8231-45D9-AAC1-A49007977154}" dt="2026-09-24T21:06:51.340" v="4118" actId="1036"/>
          <ac:picMkLst>
            <pc:docMk/>
            <pc:sldMk cId="3107850451" sldId="293"/>
            <ac:picMk id="13" creationId="{6AF19EE2-D78E-4BEB-B4FF-492B6FA7B1B5}"/>
          </ac:picMkLst>
        </pc:picChg>
        <pc:picChg chg="add mod">
          <ac:chgData name="Klusmeyer, Samuel" userId="5d656674-597c-473c-a16a-28d4ec4aac7e" providerId="ADAL" clId="{BCCC5C0C-8231-45D9-AAC1-A49007977154}" dt="2026-09-24T21:06:51.340" v="4118" actId="1036"/>
          <ac:picMkLst>
            <pc:docMk/>
            <pc:sldMk cId="3107850451" sldId="293"/>
            <ac:picMk id="14" creationId="{2309C3B1-9253-45C1-8FE1-2CF0136484D0}"/>
          </ac:picMkLst>
        </pc:picChg>
      </pc:sldChg>
      <pc:sldChg chg="addSp delSp modSp mod delAnim modAnim">
        <pc:chgData name="Klusmeyer, Samuel" userId="5d656674-597c-473c-a16a-28d4ec4aac7e" providerId="ADAL" clId="{BCCC5C0C-8231-45D9-AAC1-A49007977154}" dt="2026-09-24T21:08:04.721" v="4159" actId="732"/>
        <pc:sldMkLst>
          <pc:docMk/>
          <pc:sldMk cId="2547148008" sldId="294"/>
        </pc:sldMkLst>
        <pc:spChg chg="mod">
          <ac:chgData name="Klusmeyer, Samuel" userId="5d656674-597c-473c-a16a-28d4ec4aac7e" providerId="ADAL" clId="{BCCC5C0C-8231-45D9-AAC1-A49007977154}" dt="2026-09-24T21:07:19.477" v="4124" actId="207"/>
          <ac:spMkLst>
            <pc:docMk/>
            <pc:sldMk cId="2547148008" sldId="294"/>
            <ac:spMk id="2" creationId="{CCC40D75-B95A-344E-87DA-D5848D59C6F5}"/>
          </ac:spMkLst>
        </pc:spChg>
        <pc:spChg chg="mod">
          <ac:chgData name="Klusmeyer, Samuel" userId="5d656674-597c-473c-a16a-28d4ec4aac7e" providerId="ADAL" clId="{BCCC5C0C-8231-45D9-AAC1-A49007977154}" dt="2026-09-24T21:07:27.708" v="4126" actId="1076"/>
          <ac:spMkLst>
            <pc:docMk/>
            <pc:sldMk cId="2547148008" sldId="294"/>
            <ac:spMk id="3" creationId="{5573CF0C-4F57-0147-AE4C-5B3845A5FC8A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2547148008" sldId="294"/>
            <ac:spMk id="6" creationId="{B567E01F-C058-DD46-B4BE-4236588018AD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2547148008" sldId="294"/>
            <ac:spMk id="7" creationId="{AB3D3188-0F0D-4E57-9D0B-7B12D119AC22}"/>
          </ac:spMkLst>
        </pc:spChg>
        <pc:spChg chg="del">
          <ac:chgData name="Klusmeyer, Samuel" userId="5d656674-597c-473c-a16a-28d4ec4aac7e" providerId="ADAL" clId="{BCCC5C0C-8231-45D9-AAC1-A49007977154}" dt="2026-09-23T15:11:01.998" v="45" actId="478"/>
          <ac:spMkLst>
            <pc:docMk/>
            <pc:sldMk cId="2547148008" sldId="294"/>
            <ac:spMk id="8" creationId="{ED018FBD-9AD5-1949-9706-FF7FE7584ECE}"/>
          </ac:spMkLst>
        </pc:spChg>
        <pc:spChg chg="add del mod">
          <ac:chgData name="Klusmeyer, Samuel" userId="5d656674-597c-473c-a16a-28d4ec4aac7e" providerId="ADAL" clId="{BCCC5C0C-8231-45D9-AAC1-A49007977154}" dt="2026-09-24T20:57:46.489" v="3923" actId="478"/>
          <ac:spMkLst>
            <pc:docMk/>
            <pc:sldMk cId="2547148008" sldId="294"/>
            <ac:spMk id="13" creationId="{196C0673-AC81-4744-BB39-C1D5DB9D8B18}"/>
          </ac:spMkLst>
        </pc:spChg>
        <pc:spChg chg="add mod ord">
          <ac:chgData name="Klusmeyer, Samuel" userId="5d656674-597c-473c-a16a-28d4ec4aac7e" providerId="ADAL" clId="{BCCC5C0C-8231-45D9-AAC1-A49007977154}" dt="2026-09-24T21:07:16.754" v="4123" actId="167"/>
          <ac:spMkLst>
            <pc:docMk/>
            <pc:sldMk cId="2547148008" sldId="294"/>
            <ac:spMk id="13" creationId="{EF0C48C1-7A58-4A03-8319-2E33508E0B85}"/>
          </ac:spMkLst>
        </pc:spChg>
        <pc:picChg chg="add mod ord modCrop">
          <ac:chgData name="Klusmeyer, Samuel" userId="5d656674-597c-473c-a16a-28d4ec4aac7e" providerId="ADAL" clId="{BCCC5C0C-8231-45D9-AAC1-A49007977154}" dt="2026-09-24T21:08:04.721" v="4159" actId="732"/>
          <ac:picMkLst>
            <pc:docMk/>
            <pc:sldMk cId="2547148008" sldId="294"/>
            <ac:picMk id="5" creationId="{EE0D22F8-A621-4BE9-8F71-CDD9BC378204}"/>
          </ac:picMkLst>
        </pc:picChg>
        <pc:picChg chg="del mod">
          <ac:chgData name="Klusmeyer, Samuel" userId="5d656674-597c-473c-a16a-28d4ec4aac7e" providerId="ADAL" clId="{BCCC5C0C-8231-45D9-AAC1-A49007977154}" dt="2026-09-24T20:44:41.080" v="3371" actId="478"/>
          <ac:picMkLst>
            <pc:docMk/>
            <pc:sldMk cId="2547148008" sldId="294"/>
            <ac:picMk id="9" creationId="{13ECDF9E-D570-DD48-A932-77C071EFDC50}"/>
          </ac:picMkLst>
        </pc:picChg>
        <pc:picChg chg="add mod">
          <ac:chgData name="Klusmeyer, Samuel" userId="5d656674-597c-473c-a16a-28d4ec4aac7e" providerId="ADAL" clId="{BCCC5C0C-8231-45D9-AAC1-A49007977154}" dt="2026-09-24T21:07:37.164" v="4144" actId="1035"/>
          <ac:picMkLst>
            <pc:docMk/>
            <pc:sldMk cId="2547148008" sldId="294"/>
            <ac:picMk id="10" creationId="{474D166B-9EE8-4CE9-95A6-6179FB0F33ED}"/>
          </ac:picMkLst>
        </pc:picChg>
        <pc:picChg chg="add mod modCrop">
          <ac:chgData name="Klusmeyer, Samuel" userId="5d656674-597c-473c-a16a-28d4ec4aac7e" providerId="ADAL" clId="{BCCC5C0C-8231-45D9-AAC1-A49007977154}" dt="2026-09-24T21:07:56.257" v="4157" actId="732"/>
          <ac:picMkLst>
            <pc:docMk/>
            <pc:sldMk cId="2547148008" sldId="294"/>
            <ac:picMk id="11" creationId="{E9C390B5-BA0C-4659-B046-771443A47298}"/>
          </ac:picMkLst>
        </pc:picChg>
        <pc:picChg chg="add mod ord modCrop">
          <ac:chgData name="Klusmeyer, Samuel" userId="5d656674-597c-473c-a16a-28d4ec4aac7e" providerId="ADAL" clId="{BCCC5C0C-8231-45D9-AAC1-A49007977154}" dt="2026-09-24T21:07:51.624" v="4156" actId="732"/>
          <ac:picMkLst>
            <pc:docMk/>
            <pc:sldMk cId="2547148008" sldId="294"/>
            <ac:picMk id="12" creationId="{40F206BF-C61C-4737-9901-85E400B0887D}"/>
          </ac:picMkLst>
        </pc:picChg>
      </pc:sldChg>
      <pc:sldChg chg="addSp delSp modSp del mod delAnim addCm delCm">
        <pc:chgData name="Klusmeyer, Samuel" userId="5d656674-597c-473c-a16a-28d4ec4aac7e" providerId="ADAL" clId="{BCCC5C0C-8231-45D9-AAC1-A49007977154}" dt="2026-09-24T21:06:19.900" v="4078" actId="47"/>
        <pc:sldMkLst>
          <pc:docMk/>
          <pc:sldMk cId="2050829086" sldId="295"/>
        </pc:sldMkLst>
        <pc:spChg chg="mod">
          <ac:chgData name="Klusmeyer, Samuel" userId="5d656674-597c-473c-a16a-28d4ec4aac7e" providerId="ADAL" clId="{BCCC5C0C-8231-45D9-AAC1-A49007977154}" dt="2026-09-24T20:47:53.934" v="3407" actId="113"/>
          <ac:spMkLst>
            <pc:docMk/>
            <pc:sldMk cId="2050829086" sldId="295"/>
            <ac:spMk id="2" creationId="{CCC40D75-B95A-344E-87DA-D5848D59C6F5}"/>
          </ac:spMkLst>
        </pc:spChg>
        <pc:spChg chg="del mod">
          <ac:chgData name="Klusmeyer, Samuel" userId="5d656674-597c-473c-a16a-28d4ec4aac7e" providerId="ADAL" clId="{BCCC5C0C-8231-45D9-AAC1-A49007977154}" dt="2026-09-24T20:57:39.734" v="3921" actId="21"/>
          <ac:spMkLst>
            <pc:docMk/>
            <pc:sldMk cId="2050829086" sldId="295"/>
            <ac:spMk id="3" creationId="{5573CF0C-4F57-0147-AE4C-5B3845A5FC8A}"/>
          </ac:spMkLst>
        </pc:spChg>
        <pc:spChg chg="mod">
          <ac:chgData name="Klusmeyer, Samuel" userId="5d656674-597c-473c-a16a-28d4ec4aac7e" providerId="ADAL" clId="{BCCC5C0C-8231-45D9-AAC1-A49007977154}" dt="2026-09-23T15:13:54.208" v="77"/>
          <ac:spMkLst>
            <pc:docMk/>
            <pc:sldMk cId="2050829086" sldId="295"/>
            <ac:spMk id="6" creationId="{B567E01F-C058-DD46-B4BE-4236588018AD}"/>
          </ac:spMkLst>
        </pc:spChg>
        <pc:spChg chg="del">
          <ac:chgData name="Klusmeyer, Samuel" userId="5d656674-597c-473c-a16a-28d4ec4aac7e" providerId="ADAL" clId="{BCCC5C0C-8231-45D9-AAC1-A49007977154}" dt="2026-09-23T15:11:06.508" v="47" actId="478"/>
          <ac:spMkLst>
            <pc:docMk/>
            <pc:sldMk cId="2050829086" sldId="295"/>
            <ac:spMk id="8" creationId="{ED018FBD-9AD5-1949-9706-FF7FE7584ECE}"/>
          </ac:spMkLst>
        </pc:spChg>
        <pc:spChg chg="add mod">
          <ac:chgData name="Klusmeyer, Samuel" userId="5d656674-597c-473c-a16a-28d4ec4aac7e" providerId="ADAL" clId="{BCCC5C0C-8231-45D9-AAC1-A49007977154}" dt="2026-09-23T15:13:54.208" v="77"/>
          <ac:spMkLst>
            <pc:docMk/>
            <pc:sldMk cId="2050829086" sldId="295"/>
            <ac:spMk id="9" creationId="{4B15639A-FBB9-41C1-9D38-84E5F8842B67}"/>
          </ac:spMkLst>
        </pc:spChg>
        <pc:spChg chg="add mod">
          <ac:chgData name="Klusmeyer, Samuel" userId="5d656674-597c-473c-a16a-28d4ec4aac7e" providerId="ADAL" clId="{BCCC5C0C-8231-45D9-AAC1-A49007977154}" dt="2026-09-24T20:57:39.734" v="3921" actId="21"/>
          <ac:spMkLst>
            <pc:docMk/>
            <pc:sldMk cId="2050829086" sldId="295"/>
            <ac:spMk id="11" creationId="{835BF288-BDD5-4C51-8755-4AF98D4345D6}"/>
          </ac:spMkLst>
        </pc:spChg>
        <pc:picChg chg="del mod modCrop">
          <ac:chgData name="Klusmeyer, Samuel" userId="5d656674-597c-473c-a16a-28d4ec4aac7e" providerId="ADAL" clId="{BCCC5C0C-8231-45D9-AAC1-A49007977154}" dt="2026-09-24T20:24:02.438" v="3241" actId="478"/>
          <ac:picMkLst>
            <pc:docMk/>
            <pc:sldMk cId="2050829086" sldId="295"/>
            <ac:picMk id="4" creationId="{1D04C835-9708-C049-B185-5BED355E3D0A}"/>
          </ac:picMkLst>
        </pc:picChg>
        <pc:picChg chg="add del mod ord modCrop">
          <ac:chgData name="Klusmeyer, Samuel" userId="5d656674-597c-473c-a16a-28d4ec4aac7e" providerId="ADAL" clId="{BCCC5C0C-8231-45D9-AAC1-A49007977154}" dt="2026-09-24T20:57:39.734" v="3921" actId="21"/>
          <ac:picMkLst>
            <pc:docMk/>
            <pc:sldMk cId="2050829086" sldId="295"/>
            <ac:picMk id="5" creationId="{178893C4-6F6E-4F2B-9CCB-404759D20E14}"/>
          </ac:picMkLst>
        </pc:picChg>
        <pc:picChg chg="del mod modCrop">
          <ac:chgData name="Klusmeyer, Samuel" userId="5d656674-597c-473c-a16a-28d4ec4aac7e" providerId="ADAL" clId="{BCCC5C0C-8231-45D9-AAC1-A49007977154}" dt="2026-09-24T20:25:20.118" v="3269" actId="478"/>
          <ac:picMkLst>
            <pc:docMk/>
            <pc:sldMk cId="2050829086" sldId="295"/>
            <ac:picMk id="5" creationId="{D9B915E8-61BD-3149-B491-B6733C61249C}"/>
          </ac:picMkLst>
        </pc:picChg>
        <pc:picChg chg="add del mod ord">
          <ac:chgData name="Klusmeyer, Samuel" userId="5d656674-597c-473c-a16a-28d4ec4aac7e" providerId="ADAL" clId="{BCCC5C0C-8231-45D9-AAC1-A49007977154}" dt="2026-09-24T20:57:39.734" v="3921" actId="21"/>
          <ac:picMkLst>
            <pc:docMk/>
            <pc:sldMk cId="2050829086" sldId="295"/>
            <ac:picMk id="8" creationId="{9C5C6411-300A-4174-A2B1-B9FE8C92FD3E}"/>
          </ac:picMkLst>
        </pc:picChg>
        <pc:picChg chg="del mod modCrop">
          <ac:chgData name="Klusmeyer, Samuel" userId="5d656674-597c-473c-a16a-28d4ec4aac7e" providerId="ADAL" clId="{BCCC5C0C-8231-45D9-AAC1-A49007977154}" dt="2026-09-24T20:45:02.999" v="3375" actId="478"/>
          <ac:picMkLst>
            <pc:docMk/>
            <pc:sldMk cId="2050829086" sldId="295"/>
            <ac:picMk id="10" creationId="{94FCC6EE-3C2C-AB43-8974-FBF0F8620F27}"/>
          </ac:picMkLst>
        </pc:picChg>
        <pc:picChg chg="add del mod ord modCrop">
          <ac:chgData name="Klusmeyer, Samuel" userId="5d656674-597c-473c-a16a-28d4ec4aac7e" providerId="ADAL" clId="{BCCC5C0C-8231-45D9-AAC1-A49007977154}" dt="2026-09-24T20:57:39.734" v="3921" actId="21"/>
          <ac:picMkLst>
            <pc:docMk/>
            <pc:sldMk cId="2050829086" sldId="295"/>
            <ac:picMk id="12" creationId="{DFAD20AF-ED03-4416-88EB-E6875E7D6AC8}"/>
          </ac:picMkLst>
        </pc:picChg>
      </pc:sldChg>
      <pc:sldChg chg="addSp delSp modSp mod setBg delAnim modAnim">
        <pc:chgData name="Klusmeyer, Samuel" userId="5d656674-597c-473c-a16a-28d4ec4aac7e" providerId="ADAL" clId="{BCCC5C0C-8231-45D9-AAC1-A49007977154}" dt="2026-09-24T21:55:32.801" v="4231" actId="207"/>
        <pc:sldMkLst>
          <pc:docMk/>
          <pc:sldMk cId="3642045114" sldId="296"/>
        </pc:sldMkLst>
        <pc:spChg chg="mod">
          <ac:chgData name="Klusmeyer, Samuel" userId="5d656674-597c-473c-a16a-28d4ec4aac7e" providerId="ADAL" clId="{BCCC5C0C-8231-45D9-AAC1-A49007977154}" dt="2026-09-24T21:55:17.856" v="4228" actId="207"/>
          <ac:spMkLst>
            <pc:docMk/>
            <pc:sldMk cId="3642045114" sldId="296"/>
            <ac:spMk id="2" creationId="{CCC40D75-B95A-344E-87DA-D5848D59C6F5}"/>
          </ac:spMkLst>
        </pc:spChg>
        <pc:spChg chg="mod">
          <ac:chgData name="Klusmeyer, Samuel" userId="5d656674-597c-473c-a16a-28d4ec4aac7e" providerId="ADAL" clId="{BCCC5C0C-8231-45D9-AAC1-A49007977154}" dt="2026-09-24T21:55:22.558" v="4229" actId="207"/>
          <ac:spMkLst>
            <pc:docMk/>
            <pc:sldMk cId="3642045114" sldId="296"/>
            <ac:spMk id="3" creationId="{5573CF0C-4F57-0147-AE4C-5B3845A5FC8A}"/>
          </ac:spMkLst>
        </pc:spChg>
        <pc:spChg chg="mod">
          <ac:chgData name="Klusmeyer, Samuel" userId="5d656674-597c-473c-a16a-28d4ec4aac7e" providerId="ADAL" clId="{BCCC5C0C-8231-45D9-AAC1-A49007977154}" dt="2026-09-24T21:55:32.801" v="4231" actId="207"/>
          <ac:spMkLst>
            <pc:docMk/>
            <pc:sldMk cId="3642045114" sldId="296"/>
            <ac:spMk id="6" creationId="{B567E01F-C058-DD46-B4BE-4236588018AD}"/>
          </ac:spMkLst>
        </pc:spChg>
        <pc:spChg chg="add mod">
          <ac:chgData name="Klusmeyer, Samuel" userId="5d656674-597c-473c-a16a-28d4ec4aac7e" providerId="ADAL" clId="{BCCC5C0C-8231-45D9-AAC1-A49007977154}" dt="2026-09-24T21:55:30.117" v="4230" actId="207"/>
          <ac:spMkLst>
            <pc:docMk/>
            <pc:sldMk cId="3642045114" sldId="296"/>
            <ac:spMk id="7" creationId="{932CB48A-2BBD-4EEA-B568-64CB26EA1038}"/>
          </ac:spMkLst>
        </pc:spChg>
        <pc:spChg chg="del">
          <ac:chgData name="Klusmeyer, Samuel" userId="5d656674-597c-473c-a16a-28d4ec4aac7e" providerId="ADAL" clId="{BCCC5C0C-8231-45D9-AAC1-A49007977154}" dt="2026-09-23T15:11:27.159" v="49" actId="478"/>
          <ac:spMkLst>
            <pc:docMk/>
            <pc:sldMk cId="3642045114" sldId="296"/>
            <ac:spMk id="8" creationId="{ED018FBD-9AD5-1949-9706-FF7FE7584ECE}"/>
          </ac:spMkLst>
        </pc:spChg>
        <pc:spChg chg="add del mod">
          <ac:chgData name="Klusmeyer, Samuel" userId="5d656674-597c-473c-a16a-28d4ec4aac7e" providerId="ADAL" clId="{BCCC5C0C-8231-45D9-AAC1-A49007977154}" dt="2026-09-24T21:08:59.988" v="4196" actId="478"/>
          <ac:spMkLst>
            <pc:docMk/>
            <pc:sldMk cId="3642045114" sldId="296"/>
            <ac:spMk id="8" creationId="{F6D3B0DA-17EF-4BA2-8AC2-A730483E7C76}"/>
          </ac:spMkLst>
        </pc:spChg>
        <pc:picChg chg="add mod ord">
          <ac:chgData name="Klusmeyer, Samuel" userId="5d656674-597c-473c-a16a-28d4ec4aac7e" providerId="ADAL" clId="{BCCC5C0C-8231-45D9-AAC1-A49007977154}" dt="2026-09-24T20:45:31.357" v="3380" actId="167"/>
          <ac:picMkLst>
            <pc:docMk/>
            <pc:sldMk cId="3642045114" sldId="296"/>
            <ac:picMk id="5" creationId="{7E0E24A1-E08B-4734-8752-F1EFF4686D0D}"/>
          </ac:picMkLst>
        </pc:picChg>
        <pc:picChg chg="del mod">
          <ac:chgData name="Klusmeyer, Samuel" userId="5d656674-597c-473c-a16a-28d4ec4aac7e" providerId="ADAL" clId="{BCCC5C0C-8231-45D9-AAC1-A49007977154}" dt="2026-09-24T20:45:32.742" v="3381" actId="478"/>
          <ac:picMkLst>
            <pc:docMk/>
            <pc:sldMk cId="3642045114" sldId="296"/>
            <ac:picMk id="9" creationId="{D12DE55F-E63A-0742-AF07-3064C9FA7403}"/>
          </ac:picMkLst>
        </pc:picChg>
      </pc:sldChg>
      <pc:sldChg chg="addSp delSp modSp add del mod">
        <pc:chgData name="Klusmeyer, Samuel" userId="5d656674-597c-473c-a16a-28d4ec4aac7e" providerId="ADAL" clId="{BCCC5C0C-8231-45D9-AAC1-A49007977154}" dt="2026-09-24T19:38:14.380" v="3101" actId="47"/>
        <pc:sldMkLst>
          <pc:docMk/>
          <pc:sldMk cId="4098528230" sldId="297"/>
        </pc:sldMkLst>
        <pc:spChg chg="del">
          <ac:chgData name="Klusmeyer, Samuel" userId="5d656674-597c-473c-a16a-28d4ec4aac7e" providerId="ADAL" clId="{BCCC5C0C-8231-45D9-AAC1-A49007977154}" dt="2026-09-23T19:38:03.046" v="368" actId="478"/>
          <ac:spMkLst>
            <pc:docMk/>
            <pc:sldMk cId="4098528230" sldId="297"/>
            <ac:spMk id="5" creationId="{CD77A459-546C-F742-9AFE-A8D8E7CE7CDF}"/>
          </ac:spMkLst>
        </pc:spChg>
        <pc:spChg chg="mod">
          <ac:chgData name="Klusmeyer, Samuel" userId="5d656674-597c-473c-a16a-28d4ec4aac7e" providerId="ADAL" clId="{BCCC5C0C-8231-45D9-AAC1-A49007977154}" dt="2026-09-23T19:38:09.816" v="370" actId="1076"/>
          <ac:spMkLst>
            <pc:docMk/>
            <pc:sldMk cId="4098528230" sldId="297"/>
            <ac:spMk id="7" creationId="{6593CAAD-3974-A64D-9437-773024F4E29C}"/>
          </ac:spMkLst>
        </pc:spChg>
        <pc:picChg chg="add del mod">
          <ac:chgData name="Klusmeyer, Samuel" userId="5d656674-597c-473c-a16a-28d4ec4aac7e" providerId="ADAL" clId="{BCCC5C0C-8231-45D9-AAC1-A49007977154}" dt="2026-09-23T19:38:06.203" v="369" actId="14100"/>
          <ac:picMkLst>
            <pc:docMk/>
            <pc:sldMk cId="4098528230" sldId="297"/>
            <ac:picMk id="11" creationId="{BC89BBC1-9DB1-C941-8267-A402573441D2}"/>
          </ac:picMkLst>
        </pc:picChg>
      </pc:sldChg>
      <pc:sldChg chg="addSp delSp modSp add mod modAnim">
        <pc:chgData name="Klusmeyer, Samuel" userId="5d656674-597c-473c-a16a-28d4ec4aac7e" providerId="ADAL" clId="{BCCC5C0C-8231-45D9-AAC1-A49007977154}" dt="2026-09-24T20:50:09.438" v="3452" actId="14100"/>
        <pc:sldMkLst>
          <pc:docMk/>
          <pc:sldMk cId="1160293073" sldId="298"/>
        </pc:sldMkLst>
        <pc:spChg chg="mod">
          <ac:chgData name="Klusmeyer, Samuel" userId="5d656674-597c-473c-a16a-28d4ec4aac7e" providerId="ADAL" clId="{BCCC5C0C-8231-45D9-AAC1-A49007977154}" dt="2026-09-24T20:50:02.698" v="3451" actId="1036"/>
          <ac:spMkLst>
            <pc:docMk/>
            <pc:sldMk cId="1160293073" sldId="298"/>
            <ac:spMk id="2" creationId="{CCC40D75-B95A-344E-87DA-D5848D59C6F5}"/>
          </ac:spMkLst>
        </pc:spChg>
        <pc:spChg chg="mod">
          <ac:chgData name="Klusmeyer, Samuel" userId="5d656674-597c-473c-a16a-28d4ec4aac7e" providerId="ADAL" clId="{BCCC5C0C-8231-45D9-AAC1-A49007977154}" dt="2026-09-24T20:50:09.438" v="3452" actId="14100"/>
          <ac:spMkLst>
            <pc:docMk/>
            <pc:sldMk cId="1160293073" sldId="298"/>
            <ac:spMk id="3" creationId="{5573CF0C-4F57-0147-AE4C-5B3845A5FC8A}"/>
          </ac:spMkLst>
        </pc:spChg>
        <pc:spChg chg="del">
          <ac:chgData name="Klusmeyer, Samuel" userId="5d656674-597c-473c-a16a-28d4ec4aac7e" providerId="ADAL" clId="{BCCC5C0C-8231-45D9-AAC1-A49007977154}" dt="2026-09-23T19:39:47.379" v="399" actId="478"/>
          <ac:spMkLst>
            <pc:docMk/>
            <pc:sldMk cId="1160293073" sldId="298"/>
            <ac:spMk id="7" creationId="{6593CAAD-3974-A64D-9437-773024F4E29C}"/>
          </ac:spMkLst>
        </pc:spChg>
        <pc:picChg chg="add mod ord">
          <ac:chgData name="Klusmeyer, Samuel" userId="5d656674-597c-473c-a16a-28d4ec4aac7e" providerId="ADAL" clId="{BCCC5C0C-8231-45D9-AAC1-A49007977154}" dt="2026-09-24T20:19:14.390" v="3189" actId="170"/>
          <ac:picMkLst>
            <pc:docMk/>
            <pc:sldMk cId="1160293073" sldId="298"/>
            <ac:picMk id="5" creationId="{830DC558-A6B4-4520-8355-67B51A9ABED5}"/>
          </ac:picMkLst>
        </pc:picChg>
        <pc:picChg chg="add del mod">
          <ac:chgData name="Klusmeyer, Samuel" userId="5d656674-597c-473c-a16a-28d4ec4aac7e" providerId="ADAL" clId="{BCCC5C0C-8231-45D9-AAC1-A49007977154}" dt="2026-09-24T19:56:35.122" v="3109" actId="21"/>
          <ac:picMkLst>
            <pc:docMk/>
            <pc:sldMk cId="1160293073" sldId="298"/>
            <ac:picMk id="8" creationId="{9840CC37-6AEA-4516-BC55-D7F90A9620AA}"/>
          </ac:picMkLst>
        </pc:picChg>
        <pc:picChg chg="add del mod ord modCrop">
          <ac:chgData name="Klusmeyer, Samuel" userId="5d656674-597c-473c-a16a-28d4ec4aac7e" providerId="ADAL" clId="{BCCC5C0C-8231-45D9-AAC1-A49007977154}" dt="2026-09-24T20:19:08.830" v="3184" actId="478"/>
          <ac:picMkLst>
            <pc:docMk/>
            <pc:sldMk cId="1160293073" sldId="298"/>
            <ac:picMk id="10" creationId="{F52E9CD4-46B3-4AFA-A0B5-18D8FE68EE01}"/>
          </ac:picMkLst>
        </pc:picChg>
        <pc:picChg chg="del mod">
          <ac:chgData name="Klusmeyer, Samuel" userId="5d656674-597c-473c-a16a-28d4ec4aac7e" providerId="ADAL" clId="{BCCC5C0C-8231-45D9-AAC1-A49007977154}" dt="2026-09-23T19:39:44.219" v="397" actId="478"/>
          <ac:picMkLst>
            <pc:docMk/>
            <pc:sldMk cId="1160293073" sldId="298"/>
            <ac:picMk id="11" creationId="{BC89BBC1-9DB1-C941-8267-A402573441D2}"/>
          </ac:picMkLst>
        </pc:picChg>
        <pc:picChg chg="add mod">
          <ac:chgData name="Klusmeyer, Samuel" userId="5d656674-597c-473c-a16a-28d4ec4aac7e" providerId="ADAL" clId="{BCCC5C0C-8231-45D9-AAC1-A49007977154}" dt="2026-09-24T19:58:11.566" v="3125" actId="1076"/>
          <ac:picMkLst>
            <pc:docMk/>
            <pc:sldMk cId="1160293073" sldId="298"/>
            <ac:picMk id="11" creationId="{F72C9B86-8F63-4223-AF18-7F97FA44028A}"/>
          </ac:picMkLst>
        </pc:picChg>
      </pc:sldChg>
      <pc:sldChg chg="add del setBg">
        <pc:chgData name="Klusmeyer, Samuel" userId="5d656674-597c-473c-a16a-28d4ec4aac7e" providerId="ADAL" clId="{BCCC5C0C-8231-45D9-AAC1-A49007977154}" dt="2026-09-23T19:39:35.558" v="393"/>
        <pc:sldMkLst>
          <pc:docMk/>
          <pc:sldMk cId="1666813421" sldId="299"/>
        </pc:sldMkLst>
      </pc:sldChg>
      <pc:sldChg chg="addSp modSp add mod modAnim">
        <pc:chgData name="Klusmeyer, Samuel" userId="5d656674-597c-473c-a16a-28d4ec4aac7e" providerId="ADAL" clId="{BCCC5C0C-8231-45D9-AAC1-A49007977154}" dt="2026-09-24T21:48:54.520" v="4205" actId="1076"/>
        <pc:sldMkLst>
          <pc:docMk/>
          <pc:sldMk cId="2626224259" sldId="299"/>
        </pc:sldMkLst>
        <pc:spChg chg="mod">
          <ac:chgData name="Klusmeyer, Samuel" userId="5d656674-597c-473c-a16a-28d4ec4aac7e" providerId="ADAL" clId="{BCCC5C0C-8231-45D9-AAC1-A49007977154}" dt="2026-09-24T21:47:56.218" v="4201" actId="242"/>
          <ac:spMkLst>
            <pc:docMk/>
            <pc:sldMk cId="2626224259" sldId="299"/>
            <ac:spMk id="2" creationId="{6206384B-15AA-8B48-85F3-6AE66358EEF5}"/>
          </ac:spMkLst>
        </pc:spChg>
        <pc:spChg chg="mod">
          <ac:chgData name="Klusmeyer, Samuel" userId="5d656674-597c-473c-a16a-28d4ec4aac7e" providerId="ADAL" clId="{BCCC5C0C-8231-45D9-AAC1-A49007977154}" dt="2026-09-24T21:48:02.208" v="4202" actId="1076"/>
          <ac:spMkLst>
            <pc:docMk/>
            <pc:sldMk cId="2626224259" sldId="299"/>
            <ac:spMk id="3" creationId="{1B5DF9F4-C92E-C946-90EA-7C4F84A38CE5}"/>
          </ac:spMkLst>
        </pc:spChg>
        <pc:spChg chg="add mod ord">
          <ac:chgData name="Klusmeyer, Samuel" userId="5d656674-597c-473c-a16a-28d4ec4aac7e" providerId="ADAL" clId="{BCCC5C0C-8231-45D9-AAC1-A49007977154}" dt="2026-09-24T21:47:49.425" v="4199" actId="167"/>
          <ac:spMkLst>
            <pc:docMk/>
            <pc:sldMk cId="2626224259" sldId="299"/>
            <ac:spMk id="7" creationId="{8F93CC72-EBD2-47A3-89EB-CE8909894A46}"/>
          </ac:spMkLst>
        </pc:spChg>
        <pc:picChg chg="add mod">
          <ac:chgData name="Klusmeyer, Samuel" userId="5d656674-597c-473c-a16a-28d4ec4aac7e" providerId="ADAL" clId="{BCCC5C0C-8231-45D9-AAC1-A49007977154}" dt="2026-09-24T21:48:54.520" v="4205" actId="1076"/>
          <ac:picMkLst>
            <pc:docMk/>
            <pc:sldMk cId="2626224259" sldId="299"/>
            <ac:picMk id="8" creationId="{9C261643-EF71-4D54-8377-DA587E0F6562}"/>
          </ac:picMkLst>
        </pc:picChg>
      </pc:sldChg>
      <pc:sldChg chg="addSp delSp modSp add mod delAnim modAnim">
        <pc:chgData name="Klusmeyer, Samuel" userId="5d656674-597c-473c-a16a-28d4ec4aac7e" providerId="ADAL" clId="{BCCC5C0C-8231-45D9-AAC1-A49007977154}" dt="2026-09-24T20:48:35.715" v="3430" actId="113"/>
        <pc:sldMkLst>
          <pc:docMk/>
          <pc:sldMk cId="1291993502" sldId="300"/>
        </pc:sldMkLst>
        <pc:spChg chg="mod">
          <ac:chgData name="Klusmeyer, Samuel" userId="5d656674-597c-473c-a16a-28d4ec4aac7e" providerId="ADAL" clId="{BCCC5C0C-8231-45D9-AAC1-A49007977154}" dt="2026-09-24T20:48:35.715" v="3430" actId="113"/>
          <ac:spMkLst>
            <pc:docMk/>
            <pc:sldMk cId="1291993502" sldId="300"/>
            <ac:spMk id="2" creationId="{6206384B-15AA-8B48-85F3-6AE66358EEF5}"/>
          </ac:spMkLst>
        </pc:spChg>
        <pc:spChg chg="del mod">
          <ac:chgData name="Klusmeyer, Samuel" userId="5d656674-597c-473c-a16a-28d4ec4aac7e" providerId="ADAL" clId="{BCCC5C0C-8231-45D9-AAC1-A49007977154}" dt="2026-09-24T17:08:11.297" v="1090" actId="478"/>
          <ac:spMkLst>
            <pc:docMk/>
            <pc:sldMk cId="1291993502" sldId="300"/>
            <ac:spMk id="3" creationId="{1B5DF9F4-C92E-C946-90EA-7C4F84A38CE5}"/>
          </ac:spMkLst>
        </pc:spChg>
        <pc:spChg chg="add mod">
          <ac:chgData name="Klusmeyer, Samuel" userId="5d656674-597c-473c-a16a-28d4ec4aac7e" providerId="ADAL" clId="{BCCC5C0C-8231-45D9-AAC1-A49007977154}" dt="2026-09-24T17:11:27.972" v="1326" actId="27636"/>
          <ac:spMkLst>
            <pc:docMk/>
            <pc:sldMk cId="1291993502" sldId="300"/>
            <ac:spMk id="8" creationId="{D7B7283F-6E41-481F-8DC0-EF3348773612}"/>
          </ac:spMkLst>
        </pc:spChg>
        <pc:graphicFrameChg chg="add mod modGraphic">
          <ac:chgData name="Klusmeyer, Samuel" userId="5d656674-597c-473c-a16a-28d4ec4aac7e" providerId="ADAL" clId="{BCCC5C0C-8231-45D9-AAC1-A49007977154}" dt="2026-09-24T17:12:18.924" v="1354" actId="403"/>
          <ac:graphicFrameMkLst>
            <pc:docMk/>
            <pc:sldMk cId="1291993502" sldId="300"/>
            <ac:graphicFrameMk id="4" creationId="{9804B8ED-623D-4902-8531-E310CE0205BF}"/>
          </ac:graphicFrameMkLst>
        </pc:graphicFrameChg>
      </pc:sldChg>
      <pc:sldChg chg="addSp delSp modSp add mod modAnim">
        <pc:chgData name="Klusmeyer, Samuel" userId="5d656674-597c-473c-a16a-28d4ec4aac7e" providerId="ADAL" clId="{BCCC5C0C-8231-45D9-AAC1-A49007977154}" dt="2026-09-24T22:02:32.861" v="4262" actId="1035"/>
        <pc:sldMkLst>
          <pc:docMk/>
          <pc:sldMk cId="3419085890" sldId="301"/>
        </pc:sldMkLst>
        <pc:spChg chg="mod">
          <ac:chgData name="Klusmeyer, Samuel" userId="5d656674-597c-473c-a16a-28d4ec4aac7e" providerId="ADAL" clId="{BCCC5C0C-8231-45D9-AAC1-A49007977154}" dt="2026-09-24T21:49:17.959" v="4211" actId="207"/>
          <ac:spMkLst>
            <pc:docMk/>
            <pc:sldMk cId="3419085890" sldId="301"/>
            <ac:spMk id="2" creationId="{6206384B-15AA-8B48-85F3-6AE66358EEF5}"/>
          </ac:spMkLst>
        </pc:spChg>
        <pc:spChg chg="mod">
          <ac:chgData name="Klusmeyer, Samuel" userId="5d656674-597c-473c-a16a-28d4ec4aac7e" providerId="ADAL" clId="{BCCC5C0C-8231-45D9-AAC1-A49007977154}" dt="2026-09-24T22:02:24.127" v="4246" actId="14100"/>
          <ac:spMkLst>
            <pc:docMk/>
            <pc:sldMk cId="3419085890" sldId="301"/>
            <ac:spMk id="3" creationId="{1B5DF9F4-C92E-C946-90EA-7C4F84A38CE5}"/>
          </ac:spMkLst>
        </pc:spChg>
        <pc:spChg chg="add mod ord">
          <ac:chgData name="Klusmeyer, Samuel" userId="5d656674-597c-473c-a16a-28d4ec4aac7e" providerId="ADAL" clId="{BCCC5C0C-8231-45D9-AAC1-A49007977154}" dt="2026-09-24T21:49:12.235" v="4209" actId="1076"/>
          <ac:spMkLst>
            <pc:docMk/>
            <pc:sldMk cId="3419085890" sldId="301"/>
            <ac:spMk id="7" creationId="{4E5B68F3-8A46-4286-9305-FFB2B6E6C8A9}"/>
          </ac:spMkLst>
        </pc:spChg>
        <pc:graphicFrameChg chg="del">
          <ac:chgData name="Klusmeyer, Samuel" userId="5d656674-597c-473c-a16a-28d4ec4aac7e" providerId="ADAL" clId="{BCCC5C0C-8231-45D9-AAC1-A49007977154}" dt="2026-09-24T17:05:56.055" v="1019" actId="478"/>
          <ac:graphicFrameMkLst>
            <pc:docMk/>
            <pc:sldMk cId="3419085890" sldId="301"/>
            <ac:graphicFrameMk id="4" creationId="{9804B8ED-623D-4902-8531-E310CE0205BF}"/>
          </ac:graphicFrameMkLst>
        </pc:graphicFrameChg>
        <pc:picChg chg="add mod ord">
          <ac:chgData name="Klusmeyer, Samuel" userId="5d656674-597c-473c-a16a-28d4ec4aac7e" providerId="ADAL" clId="{BCCC5C0C-8231-45D9-AAC1-A49007977154}" dt="2026-09-24T22:02:32.861" v="4262" actId="1035"/>
          <ac:picMkLst>
            <pc:docMk/>
            <pc:sldMk cId="3419085890" sldId="301"/>
            <ac:picMk id="8" creationId="{28CABB25-2DED-4FCD-B8AA-D8A55D98BA65}"/>
          </ac:picMkLst>
        </pc:picChg>
      </pc:sldChg>
      <pc:sldChg chg="addSp delSp modSp add mod modAnim">
        <pc:chgData name="Klusmeyer, Samuel" userId="5d656674-597c-473c-a16a-28d4ec4aac7e" providerId="ADAL" clId="{BCCC5C0C-8231-45D9-AAC1-A49007977154}" dt="2026-09-24T22:02:54.309" v="4263" actId="478"/>
        <pc:sldMkLst>
          <pc:docMk/>
          <pc:sldMk cId="1367886334" sldId="302"/>
        </pc:sldMkLst>
        <pc:spChg chg="mod">
          <ac:chgData name="Klusmeyer, Samuel" userId="5d656674-597c-473c-a16a-28d4ec4aac7e" providerId="ADAL" clId="{BCCC5C0C-8231-45D9-AAC1-A49007977154}" dt="2026-09-24T21:50:15.592" v="4222" actId="1076"/>
          <ac:spMkLst>
            <pc:docMk/>
            <pc:sldMk cId="1367886334" sldId="302"/>
            <ac:spMk id="2" creationId="{6206384B-15AA-8B48-85F3-6AE66358EEF5}"/>
          </ac:spMkLst>
        </pc:spChg>
        <pc:spChg chg="mod">
          <ac:chgData name="Klusmeyer, Samuel" userId="5d656674-597c-473c-a16a-28d4ec4aac7e" providerId="ADAL" clId="{BCCC5C0C-8231-45D9-AAC1-A49007977154}" dt="2026-09-24T18:04:19.975" v="2295" actId="14100"/>
          <ac:spMkLst>
            <pc:docMk/>
            <pc:sldMk cId="1367886334" sldId="302"/>
            <ac:spMk id="3" creationId="{1B5DF9F4-C92E-C946-90EA-7C4F84A38CE5}"/>
          </ac:spMkLst>
        </pc:spChg>
        <pc:spChg chg="add mod ord">
          <ac:chgData name="Klusmeyer, Samuel" userId="5d656674-597c-473c-a16a-28d4ec4aac7e" providerId="ADAL" clId="{BCCC5C0C-8231-45D9-AAC1-A49007977154}" dt="2026-09-24T21:52:35.297" v="4224" actId="207"/>
          <ac:spMkLst>
            <pc:docMk/>
            <pc:sldMk cId="1367886334" sldId="302"/>
            <ac:spMk id="7" creationId="{F4989329-EDE2-41AF-B6EF-7542BFF396C2}"/>
          </ac:spMkLst>
        </pc:spChg>
        <pc:picChg chg="add del mod">
          <ac:chgData name="Klusmeyer, Samuel" userId="5d656674-597c-473c-a16a-28d4ec4aac7e" providerId="ADAL" clId="{BCCC5C0C-8231-45D9-AAC1-A49007977154}" dt="2026-09-24T22:02:54.309" v="4263" actId="478"/>
          <ac:picMkLst>
            <pc:docMk/>
            <pc:sldMk cId="1367886334" sldId="302"/>
            <ac:picMk id="8" creationId="{BFB3B881-90B5-4020-9724-6AB5D325DE64}"/>
          </ac:picMkLst>
        </pc:picChg>
      </pc:sldChg>
      <pc:sldChg chg="addSp modSp add del mod">
        <pc:chgData name="Klusmeyer, Samuel" userId="5d656674-597c-473c-a16a-28d4ec4aac7e" providerId="ADAL" clId="{BCCC5C0C-8231-45D9-AAC1-A49007977154}" dt="2026-09-24T21:49:58.753" v="4218" actId="47"/>
        <pc:sldMkLst>
          <pc:docMk/>
          <pc:sldMk cId="1865338925" sldId="303"/>
        </pc:sldMkLst>
        <pc:spChg chg="mod">
          <ac:chgData name="Klusmeyer, Samuel" userId="5d656674-597c-473c-a16a-28d4ec4aac7e" providerId="ADAL" clId="{BCCC5C0C-8231-45D9-AAC1-A49007977154}" dt="2026-09-24T21:49:49.350" v="4217" actId="1076"/>
          <ac:spMkLst>
            <pc:docMk/>
            <pc:sldMk cId="1865338925" sldId="303"/>
            <ac:spMk id="2" creationId="{6206384B-15AA-8B48-85F3-6AE66358EEF5}"/>
          </ac:spMkLst>
        </pc:spChg>
        <pc:spChg chg="mod">
          <ac:chgData name="Klusmeyer, Samuel" userId="5d656674-597c-473c-a16a-28d4ec4aac7e" providerId="ADAL" clId="{BCCC5C0C-8231-45D9-AAC1-A49007977154}" dt="2026-09-24T17:44:14.302" v="1837" actId="1076"/>
          <ac:spMkLst>
            <pc:docMk/>
            <pc:sldMk cId="1865338925" sldId="303"/>
            <ac:spMk id="3" creationId="{1B5DF9F4-C92E-C946-90EA-7C4F84A38CE5}"/>
          </ac:spMkLst>
        </pc:spChg>
        <pc:spChg chg="add mod ord">
          <ac:chgData name="Klusmeyer, Samuel" userId="5d656674-597c-473c-a16a-28d4ec4aac7e" providerId="ADAL" clId="{BCCC5C0C-8231-45D9-AAC1-A49007977154}" dt="2026-09-24T21:49:45.404" v="4216" actId="167"/>
          <ac:spMkLst>
            <pc:docMk/>
            <pc:sldMk cId="1865338925" sldId="303"/>
            <ac:spMk id="7" creationId="{B2D273A4-5E14-4EEC-8B7A-7B0111DFAA0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7C131-03DB-394E-ACC0-5070930B0EE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D7F4D-2302-E146-A6DD-D67FB0B09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991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D7F4D-2302-E146-A6DD-D67FB0B09B8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00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Snowmelt is included in </a:t>
            </a:r>
            <a:r>
              <a:rPr lang="en-US" dirty="0" err="1"/>
              <a:t>stormwater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D7F4D-2302-E146-A6DD-D67FB0B09B8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3903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Fertilizer is plant food, which will increase plants in creek</a:t>
            </a:r>
          </a:p>
          <a:p>
            <a:r>
              <a:rPr lang="en-US" dirty="0"/>
              <a:t>Bad for aquatic life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D7F4D-2302-E146-A6DD-D67FB0B09B8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489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D7F4D-2302-E146-A6DD-D67FB0B09B8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01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D7F4D-2302-E146-A6DD-D67FB0B09B8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759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D7F4D-2302-E146-A6DD-D67FB0B09B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199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D7F4D-2302-E146-A6DD-D67FB0B09B8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67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D7F4D-2302-E146-A6DD-D67FB0B09B8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711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D7F4D-2302-E146-A6DD-D67FB0B09B8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548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D7F4D-2302-E146-A6DD-D67FB0B09B8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51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 what can we do? Good Housekeeping!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D7F4D-2302-E146-A6DD-D67FB0B09B8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18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3D7F4D-2302-E146-A6DD-D67FB0B09B8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389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C6151-F3B2-4A2F-9104-C8B60056E3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457C64-BE86-488A-ABD3-F6D61ECA8E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E3C730-A41C-4C05-BCA1-D3E978D9F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25F1B-50B1-8644-BEBE-5876E125C587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7AAD1-0A36-40C7-B70C-D2F769366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CFWEP  |  Stormwater Lesson  |  Updated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2ACB9-AA75-40D7-9687-D93A2863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40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BD47-78AE-4318-933D-7532C88EF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C9752-533D-48BC-B4DF-4F426D9CC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A068E-7134-4176-9538-9AAC145D1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7E2F6-9B6F-5F42-8EF0-371E4FD3C1EB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4E7B5-5406-4D5D-93F8-5E60BDB5A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CFWEP  |  Stormwater Lesson  |  Updated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CE854-DE67-4F3F-8BEF-CDB6A07AB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33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E42B2-A6C5-4C29-8CBD-5CB2254BD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5ECAAF-51F8-41B3-AAD2-BDBE0FAE6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11C92-A6CB-4FBE-B1B8-FB4CA8267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C6A7F-596D-0C40-8730-0B3307AE0E5C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F9AB6E-AB89-40C3-A3DB-A95A632E2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CFWEP  |  Stormwater Lesson  |  Updated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EDA799-552E-4B1A-850A-5189F8003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487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AA702-AEF8-466F-8D47-B845A22A3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A6C54-2F9C-4932-A28E-D16386B0A3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2DF9C2-F62B-4F8A-B22F-C8C60055AB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B85A36-5421-438A-8944-F97AB436F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10271-36CD-8149-9597-67B675A9BBD6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B3C574-31FB-4B25-8898-40A3053BD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CFWEP  |  Stormwater Lesson  |  Updated 2018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4400A-F38E-43A4-BB23-3E693E485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98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FCB7-73C3-42DA-9080-73ADCC7AB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697F6-0155-4681-9286-FEF40C667E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AA0BFB-661F-467C-AE1C-8504B3A342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3798F6-5789-44E7-BBE3-5C27815197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5574A0-EF16-4CA3-B30A-C86728CA2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A0E050-DCCB-499D-B2C7-A3AA6C473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8AA84-8D9A-054E-8C6F-924FCBB584E6}" type="datetime1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2E0A2F-B263-4DB3-BA8E-271AD592C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CFWEP  |  Stormwater Lesson  |  Updated 2018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CBFD55-C078-4BEF-92E3-559CD18C9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3104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8E376-556E-40A9-A441-5C5C8C6BC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9383C9-42EE-4E71-8A41-BDD38F032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86C69-ACF2-134A-B9C1-F58DB1B84CA8}" type="datetime1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86E5E3-7F6E-4E0C-BE78-B73C9F288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CFWEP  |  Stormwater Lesson  |  Updated 2018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A89D34-83E3-4F8B-92D6-C1374B043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503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DE84B-D863-4E06-A9B8-AC85CF54D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54D46-300E-9E44-B742-CB7237D83FDB}" type="datetime1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EBCEE1-0631-4E2D-BEAD-2FAE6F58A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CFWEP  |  Stormwater Lesson  |  Updated 2018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F7530-62C7-4272-B281-D71EE0D97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60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CCB07-35BD-4AAD-82B0-8BEDDBD56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98A6A-23D5-4EF0-9E83-F12A8FE38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40F99-BD63-4918-9CEF-E13137DE0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C52703-4F4F-44FD-8C45-8419702B0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38850-102F-2C4E-BB28-8FC3499044E4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39DBB0-8B6F-4926-95ED-98C489FC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CFWEP  |  Stormwater Lesson  |  Updated 2018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D7EF1-0BA5-48B2-9471-E160F2F5B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612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607C4-B38E-4814-AA8D-0638DD39A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CA7454-992A-4016-95F7-135BC96220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60DA3-0503-4083-B4A5-B0B492544E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6198D6-BAD4-4896-8183-F8A121F6B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62EBC-FC75-AA40-9288-E546E3D9A476}" type="datetime1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ACC4F6-D103-4C0D-A499-A2C1A7110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CFWEP  |  Stormwater Lesson  |  Updated 2018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37F11B-8440-4C9D-B24F-09C3825A2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023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3F02E-872F-4705-95B9-160C9D5B4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D8C4E1-7164-4709-85E8-3800B0A93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30F9F-6552-49EB-8641-EBCB9EFD3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F94E1-5802-CA49-9827-5C26F2405DE7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1B8F6-8DB7-46FD-BAF3-F4A571EEF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CFWEP  |  Stormwater Lesson  |  Updated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85F1E-EC6A-4C3F-AF7F-1B83A48B9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897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B8E7B6-4B8D-4CF0-8B58-DAA301C87B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3437E4-0C1D-4146-9127-3D73853007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3C647C-B11A-4E0C-A016-B8D2D03B3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1643C2-5DF3-A44C-992B-7B0E422732EA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A7DB6-D310-48B7-8580-087753B46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CFWEP  |  Stormwater Lesson  |  Updated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13888-21A0-4A19-B6F9-D3D27C23F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26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7D575D-9025-4CE7-BCC3-5D49F41E8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635B1-D8B4-4E85-8517-09977F79C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92866-0D39-4451-91C7-87A9F697E9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37AD2-76D0-6340-BDA3-93E30B650579}" type="datetime1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CC2FD-05DA-400F-9325-E80DF1141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CFWEP  |  Stormwater Lesson  |  Updated 2018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5CD3F-CC14-4F32-936C-7F26B0C465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66643-F1BF-9048-83F3-F40255A83A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26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jp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13" Type="http://schemas.openxmlformats.org/officeDocument/2006/relationships/image" Target="../media/image36.jpg"/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12" Type="http://schemas.openxmlformats.org/officeDocument/2006/relationships/image" Target="../media/image3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11" Type="http://schemas.openxmlformats.org/officeDocument/2006/relationships/image" Target="../media/image34.tiff"/><Relationship Id="rId5" Type="http://schemas.openxmlformats.org/officeDocument/2006/relationships/image" Target="../media/image28.jpg"/><Relationship Id="rId10" Type="http://schemas.openxmlformats.org/officeDocument/2006/relationships/image" Target="../media/image33.JPG"/><Relationship Id="rId4" Type="http://schemas.openxmlformats.org/officeDocument/2006/relationships/image" Target="../media/image27.jpg"/><Relationship Id="rId9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B132916-3718-4C39-8334-8CDE389BE5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29" b="9203"/>
          <a:stretch/>
        </p:blipFill>
        <p:spPr>
          <a:xfrm>
            <a:off x="345457" y="312616"/>
            <a:ext cx="11502666" cy="568959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911A594-632E-42A1-84AA-21B9DB080A0A}"/>
              </a:ext>
            </a:extLst>
          </p:cNvPr>
          <p:cNvSpPr/>
          <p:nvPr/>
        </p:nvSpPr>
        <p:spPr>
          <a:xfrm>
            <a:off x="0" y="0"/>
            <a:ext cx="12192000" cy="6356350"/>
          </a:xfrm>
          <a:prstGeom prst="rect">
            <a:avLst/>
          </a:prstGeom>
          <a:solidFill>
            <a:srgbClr val="618596">
              <a:alpha val="9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4B01A-2C1A-7A46-B160-65888F8BE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Ripple  |  Stormwater PSA Lesson  |  Updated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DC223-A09C-AF42-85B6-6FB8167E5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1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197D051-4850-4EA9-A3D7-150DA96A7D64}"/>
              </a:ext>
            </a:extLst>
          </p:cNvPr>
          <p:cNvSpPr txBox="1">
            <a:spLocks/>
          </p:cNvSpPr>
          <p:nvPr/>
        </p:nvSpPr>
        <p:spPr>
          <a:xfrm>
            <a:off x="621435" y="2028010"/>
            <a:ext cx="10949130" cy="945397"/>
          </a:xfrm>
          <a:prstGeom prst="rect">
            <a:avLst/>
          </a:prstGeom>
        </p:spPr>
        <p:txBody>
          <a:bodyPr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  <a:latin typeface="Georama" panose="020B0000030200020004" pitchFamily="34" charset="0"/>
              </a:rPr>
              <a:t>Writing a Stormwater PSA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91E78A8-8571-4B09-906B-A525A6D255C7}"/>
              </a:ext>
            </a:extLst>
          </p:cNvPr>
          <p:cNvSpPr txBox="1">
            <a:spLocks/>
          </p:cNvSpPr>
          <p:nvPr/>
        </p:nvSpPr>
        <p:spPr>
          <a:xfrm>
            <a:off x="2809678" y="3183429"/>
            <a:ext cx="6572644" cy="113856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600" i="1" dirty="0">
                <a:solidFill>
                  <a:schemeClr val="bg1"/>
                </a:solidFill>
              </a:rPr>
              <a:t>Encouraging Stewardship to Protect Our Water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FA3A05-A483-462F-97DD-BC461BE42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379" y="4761187"/>
            <a:ext cx="1419098" cy="94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280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423F3F3-2451-4EC1-93F2-A712AF3ED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6178" y="12758"/>
            <a:ext cx="6055822" cy="61181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C40D75-B95A-344E-87DA-D5848D59C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What is Stormwater?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3CF0C-4F57-0147-AE4C-5B3845A5FC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1874517"/>
            <a:ext cx="4800600" cy="4030983"/>
          </a:xfrm>
        </p:spPr>
        <p:txBody>
          <a:bodyPr>
            <a:noAutofit/>
          </a:bodyPr>
          <a:lstStyle/>
          <a:p>
            <a:r>
              <a:rPr lang="en-US" dirty="0"/>
              <a:t>Water that runs off an area of land following a storm event.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Where does </a:t>
            </a:r>
            <a:r>
              <a:rPr lang="en-US" dirty="0" err="1"/>
              <a:t>stormwater</a:t>
            </a:r>
            <a:r>
              <a:rPr lang="en-US" dirty="0"/>
              <a:t> go? Is it treated like the water in our houses or schools?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8D5A57E-CC33-46BD-B3C5-76F6446AA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Ripple  |  Stormwater PSA Lesson  |  Updated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E01F-C058-DD46-B4BE-423658801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2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E0047A-FFD2-4849-B6D8-69B70EB81EE5}"/>
              </a:ext>
            </a:extLst>
          </p:cNvPr>
          <p:cNvSpPr txBox="1"/>
          <p:nvPr/>
        </p:nvSpPr>
        <p:spPr>
          <a:xfrm>
            <a:off x="6243920" y="5576927"/>
            <a:ext cx="29925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Blacktail</a:t>
            </a:r>
            <a:r>
              <a:rPr lang="en-US" dirty="0">
                <a:solidFill>
                  <a:schemeClr val="bg1"/>
                </a:solidFill>
              </a:rPr>
              <a:t> Creek, 2011 Flooding</a:t>
            </a:r>
          </a:p>
        </p:txBody>
      </p:sp>
    </p:spTree>
    <p:extLst>
      <p:ext uri="{BB962C8B-B14F-4D97-AF65-F5344CB8AC3E}">
        <p14:creationId xmlns:p14="http://schemas.microsoft.com/office/powerpoint/2010/main" val="383100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9FD3C7-CD1C-4EAF-9BCC-8D973C6A7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5365" y="2033812"/>
            <a:ext cx="2838450" cy="38957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F9BD1E2-36AE-4B51-AAEE-7F17A53AA6F4}"/>
              </a:ext>
            </a:extLst>
          </p:cNvPr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rgbClr val="7F9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C40D75-B95A-344E-87DA-D5848D59C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cap="none" dirty="0">
                <a:solidFill>
                  <a:schemeClr val="bg1"/>
                </a:solidFill>
                <a:latin typeface="Georama" panose="020B0000030200020004" pitchFamily="34" charset="0"/>
              </a:rPr>
              <a:t>Why Do Cities Monitor Stormwater?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3CF0C-4F57-0147-AE4C-5B3845A5FC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42528" y="2331718"/>
            <a:ext cx="4970102" cy="2222698"/>
          </a:xfrm>
        </p:spPr>
        <p:txBody>
          <a:bodyPr>
            <a:no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Stormwater picks up pollution and other materials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>
                <a:latin typeface="Century Gothic" panose="020B0502020202020204" pitchFamily="34" charset="0"/>
              </a:rPr>
              <a:t>Stormwater is the #1 source of pollutants for creeks, rivers, lakes, and oceans! 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8D5C35C-7AAF-449A-9C84-5D90E7DF1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Ripple  |  Stormwater PSA Lesson  |  Updated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E01F-C058-DD46-B4BE-423658801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3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FC64FD-C60D-6F44-AC81-0D858F7C7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543" y="2331718"/>
            <a:ext cx="2474936" cy="3299914"/>
          </a:xfrm>
          <a:prstGeom prst="rect">
            <a:avLst/>
          </a:prstGeom>
          <a:ln>
            <a:solidFill>
              <a:srgbClr val="0000CC"/>
            </a:solidFill>
          </a:ln>
        </p:spPr>
      </p:pic>
    </p:spTree>
    <p:extLst>
      <p:ext uri="{BB962C8B-B14F-4D97-AF65-F5344CB8AC3E}">
        <p14:creationId xmlns:p14="http://schemas.microsoft.com/office/powerpoint/2010/main" val="22785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33F2E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AB86A7C-76E0-42EC-99C9-02F4F669C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8863" y="3297634"/>
            <a:ext cx="3640975" cy="27265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75E4DB5-E294-4C3B-B14A-8D2717C4E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725" y="3306944"/>
            <a:ext cx="3638550" cy="2724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ED0FEA-FD1F-49EC-B4E3-F9D6C4F7B5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16" y="3326410"/>
            <a:ext cx="3624985" cy="27139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805ACA-C67A-4374-8752-5B0200B107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800" y="628087"/>
            <a:ext cx="3647978" cy="27302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88DC2E-3889-4E39-8ADF-1D975067A6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1012" y="624824"/>
            <a:ext cx="3637851" cy="27227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FEABE0-DFDA-4B23-828B-AE67E0E3C0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916" y="628088"/>
            <a:ext cx="3637851" cy="2730283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C8C2743-D103-4A17-A6D0-9EB6FFE5B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06611"/>
            <a:ext cx="3265938" cy="314864"/>
          </a:xfrm>
        </p:spPr>
        <p:txBody>
          <a:bodyPr/>
          <a:lstStyle/>
          <a:p>
            <a:r>
              <a:rPr lang="en-US" dirty="0"/>
              <a:t>Ripple  |  Stormwater PSA Lesson  |  Updated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E01F-C058-DD46-B4BE-423658801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06611"/>
            <a:ext cx="2177292" cy="314864"/>
          </a:xfrm>
        </p:spPr>
        <p:txBody>
          <a:bodyPr/>
          <a:lstStyle/>
          <a:p>
            <a:fld id="{FC466643-F1BF-9048-83F3-F40255A83A7A}" type="slidenum">
              <a:rPr lang="en-US" smtClean="0"/>
              <a:t>4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E7C3E6E-2025-4DC6-9C1E-6008FFA00C6C}"/>
              </a:ext>
            </a:extLst>
          </p:cNvPr>
          <p:cNvSpPr/>
          <p:nvPr/>
        </p:nvSpPr>
        <p:spPr>
          <a:xfrm>
            <a:off x="3455377" y="2401085"/>
            <a:ext cx="5486400" cy="1825625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C40D75-B95A-344E-87DA-D5848D59C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263" y="2771683"/>
            <a:ext cx="5340628" cy="115929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cap="none" dirty="0">
                <a:solidFill>
                  <a:srgbClr val="293A5E"/>
                </a:solidFill>
                <a:latin typeface="Georama" panose="020B0000030200020004" pitchFamily="34" charset="0"/>
              </a:rPr>
              <a:t>What’s in Butte’s </a:t>
            </a:r>
            <a:r>
              <a:rPr lang="en-US" sz="4000" b="1" cap="none" dirty="0" err="1">
                <a:solidFill>
                  <a:srgbClr val="293A5E"/>
                </a:solidFill>
                <a:latin typeface="Georama" panose="020B0000030200020004" pitchFamily="34" charset="0"/>
              </a:rPr>
              <a:t>Stormwater</a:t>
            </a:r>
            <a:r>
              <a:rPr lang="en-US" sz="4000" b="1" cap="none" dirty="0">
                <a:solidFill>
                  <a:srgbClr val="293A5E"/>
                </a:solidFill>
                <a:latin typeface="Georama" panose="020B00000302000200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91225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7">
            <a:extLst>
              <a:ext uri="{FF2B5EF4-FFF2-40B4-BE49-F238E27FC236}">
                <a16:creationId xmlns:a16="http://schemas.microsoft.com/office/drawing/2014/main" id="{626312E2-D8C7-43B7-9752-BA05037F7F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28"/>
          <a:stretch/>
        </p:blipFill>
        <p:spPr>
          <a:xfrm>
            <a:off x="8109604" y="997689"/>
            <a:ext cx="3577733" cy="42919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86A5BA7-6C79-4347-BD67-4B72869851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6295" y="503204"/>
            <a:ext cx="3266361" cy="3415802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D0436AF-A7CD-40D2-8F36-7FFB2D23A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Ripple  |  Stormwater PSA Lesson  |  Updated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E01F-C058-DD46-B4BE-423658801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>
                <a:solidFill>
                  <a:schemeClr val="bg1"/>
                </a:solidFill>
              </a:rPr>
              <a:t>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5081662-7F3F-49BE-ADE2-74B5BF814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75031" cy="2268660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+mn-lt"/>
              </a:rPr>
              <a:t>Why Are Stormwater Pollutants A Problem For Streams?</a:t>
            </a:r>
            <a:endParaRPr lang="en-US" dirty="0">
              <a:latin typeface="+mn-lt"/>
            </a:endParaRP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DE528216-8769-41DE-A539-9A8916E07E59}"/>
              </a:ext>
            </a:extLst>
          </p:cNvPr>
          <p:cNvSpPr txBox="1">
            <a:spLocks/>
          </p:cNvSpPr>
          <p:nvPr/>
        </p:nvSpPr>
        <p:spPr>
          <a:xfrm>
            <a:off x="861176" y="2840719"/>
            <a:ext cx="4486031" cy="1590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i="1" dirty="0">
                <a:solidFill>
                  <a:schemeClr val="bg1"/>
                </a:solidFill>
              </a:rPr>
              <a:t>Stormwater</a:t>
            </a:r>
            <a:r>
              <a:rPr lang="en-US" sz="3200" b="1" i="1" dirty="0"/>
              <a:t> </a:t>
            </a:r>
            <a:br>
              <a:rPr lang="en-US" sz="3200" b="1" i="1" dirty="0"/>
            </a:br>
            <a:r>
              <a:rPr lang="en-US" sz="3200" b="1" i="1" dirty="0">
                <a:solidFill>
                  <a:schemeClr val="accent1"/>
                </a:solidFill>
              </a:rPr>
              <a:t>DOES NOT GET TREATED</a:t>
            </a:r>
            <a:r>
              <a:rPr lang="en-US" sz="3200" b="1" i="1" dirty="0"/>
              <a:t> </a:t>
            </a:r>
            <a:br>
              <a:rPr lang="en-US" sz="3200" b="1" i="1" dirty="0"/>
            </a:br>
            <a:r>
              <a:rPr lang="en-US" sz="3200" b="1" i="1" dirty="0">
                <a:solidFill>
                  <a:schemeClr val="bg1"/>
                </a:solidFill>
              </a:rPr>
              <a:t>before entering creeks or rivers</a:t>
            </a:r>
            <a:endParaRPr lang="en-US" sz="3200" i="1" dirty="0">
              <a:solidFill>
                <a:schemeClr val="bg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5FD97D-BE91-4DAB-B3B8-67FFE8CB6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6738" y="3700463"/>
            <a:ext cx="3539700" cy="24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19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D712EB5-05E8-4AEB-B583-1C8F0CE75013}"/>
              </a:ext>
            </a:extLst>
          </p:cNvPr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rgbClr val="7F9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C5446E-E0AB-47BE-BCBC-CD3D0F132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2375" y="1988026"/>
            <a:ext cx="2556801" cy="19149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C40D75-B95A-344E-87DA-D5848D59C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cap="none" dirty="0">
                <a:solidFill>
                  <a:schemeClr val="bg1"/>
                </a:solidFill>
                <a:latin typeface="Georama" panose="020B0000030200020004" pitchFamily="34" charset="0"/>
              </a:rPr>
              <a:t>Who lives in and around the stream?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3CF0C-4F57-0147-AE4C-5B3845A5FC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65485" y="2098668"/>
            <a:ext cx="5515762" cy="4030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Aquatic animals like: </a:t>
            </a:r>
          </a:p>
          <a:p>
            <a:r>
              <a:rPr lang="en-US" dirty="0"/>
              <a:t>Trout</a:t>
            </a:r>
          </a:p>
          <a:p>
            <a:r>
              <a:rPr lang="en-US" dirty="0"/>
              <a:t>Stoneflies</a:t>
            </a:r>
          </a:p>
          <a:p>
            <a:r>
              <a:rPr lang="en-US" dirty="0"/>
              <a:t>Caddisflies</a:t>
            </a:r>
          </a:p>
          <a:p>
            <a:r>
              <a:rPr lang="en-US" dirty="0"/>
              <a:t>Crayfish</a:t>
            </a:r>
          </a:p>
          <a:p>
            <a:r>
              <a:rPr lang="en-US" dirty="0"/>
              <a:t>Freshwater clams</a:t>
            </a:r>
          </a:p>
          <a:p>
            <a:r>
              <a:rPr lang="en-US" dirty="0"/>
              <a:t>Mayflies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4F7FE60-1339-4BC0-804E-699C4DC0E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Ripple  |  Stormwater PSA Lesson  |  Updated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E01F-C058-DD46-B4BE-423658801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6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598AFA-AB53-4154-A92E-0737499FD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5521" y="5151051"/>
            <a:ext cx="1578422" cy="9322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CF7A54-16CC-42EA-AEF2-CE238D2232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6546" y="4686243"/>
            <a:ext cx="2479078" cy="13970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F80624D-22F3-48F0-B5C8-35F1B77B0D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9774" y="3629695"/>
            <a:ext cx="2465829" cy="10556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F19EE2-D78E-4BEB-B4FF-492B6FA7B1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546" y="1988025"/>
            <a:ext cx="2465829" cy="16464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309C3B1-9253-45C1-8FE1-2CF0136484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2376" y="3559465"/>
            <a:ext cx="2556801" cy="141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85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F0C48C1-7A58-4A03-8319-2E33508E0B85}"/>
              </a:ext>
            </a:extLst>
          </p:cNvPr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rgbClr val="6185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0D22F8-A621-4BE9-8F71-CDD9BC3782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7" t="-282" r="22390" b="11284"/>
          <a:stretch/>
        </p:blipFill>
        <p:spPr>
          <a:xfrm>
            <a:off x="1608992" y="3978765"/>
            <a:ext cx="3187702" cy="20544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C40D75-B95A-344E-87DA-D5848D59C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cap="none" dirty="0">
                <a:solidFill>
                  <a:schemeClr val="bg1"/>
                </a:solidFill>
                <a:latin typeface="Georama" panose="020B0000030200020004" pitchFamily="34" charset="0"/>
              </a:rPr>
              <a:t>Who lives in and around the stream?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3CF0C-4F57-0147-AE4C-5B3845A5FC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5255" y="1913951"/>
            <a:ext cx="6020053" cy="4030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Upland and Semi-Aquatic Animals Like:</a:t>
            </a:r>
          </a:p>
          <a:p>
            <a:r>
              <a:rPr lang="en-US" dirty="0"/>
              <a:t>Beaver</a:t>
            </a:r>
          </a:p>
          <a:p>
            <a:r>
              <a:rPr lang="en-US" dirty="0"/>
              <a:t>Osprey</a:t>
            </a:r>
          </a:p>
          <a:p>
            <a:r>
              <a:rPr lang="en-US" dirty="0"/>
              <a:t>Songbirds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B3D3188-0F0D-4E57-9D0B-7B12D119A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Ripple  |  Stormwater PSA Lesson  |  Updated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E01F-C058-DD46-B4BE-423658801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7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4D166B-9EE8-4CE9-95A6-6179FB0F33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654"/>
          <a:stretch/>
        </p:blipFill>
        <p:spPr>
          <a:xfrm>
            <a:off x="7894462" y="2034592"/>
            <a:ext cx="3632200" cy="22517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C390B5-BA0C-4659-B046-771443A4729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346" r="16595" b="11407"/>
          <a:stretch/>
        </p:blipFill>
        <p:spPr>
          <a:xfrm>
            <a:off x="9187961" y="3989749"/>
            <a:ext cx="2334793" cy="20435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0F206BF-C61C-4737-9901-85E400B0887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3545" t="7948" r="13189" b="13308"/>
          <a:stretch/>
        </p:blipFill>
        <p:spPr>
          <a:xfrm>
            <a:off x="4800601" y="3978765"/>
            <a:ext cx="4411270" cy="205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14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A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0E24A1-E08B-4734-8752-F1EFF4686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447" y="1874517"/>
            <a:ext cx="5435600" cy="3619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C40D75-B95A-344E-87DA-D5848D59C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b="1" cap="none" dirty="0">
                <a:solidFill>
                  <a:schemeClr val="bg1"/>
                </a:solidFill>
                <a:latin typeface="Georama" panose="020B0000030200020004" pitchFamily="34" charset="0"/>
              </a:rPr>
              <a:t>Who lives in and around the stream?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3CF0C-4F57-0147-AE4C-5B3845A5FC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65485" y="1874517"/>
            <a:ext cx="5515762" cy="4030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Plants like:</a:t>
            </a:r>
          </a:p>
          <a:p>
            <a:r>
              <a:rPr lang="en-US" dirty="0">
                <a:solidFill>
                  <a:schemeClr val="bg1"/>
                </a:solidFill>
              </a:rPr>
              <a:t>Willow</a:t>
            </a:r>
          </a:p>
          <a:p>
            <a:r>
              <a:rPr lang="en-US" dirty="0">
                <a:solidFill>
                  <a:schemeClr val="bg1"/>
                </a:solidFill>
              </a:rPr>
              <a:t>Cottonwood</a:t>
            </a:r>
          </a:p>
          <a:p>
            <a:r>
              <a:rPr lang="en-US" dirty="0">
                <a:solidFill>
                  <a:schemeClr val="bg1"/>
                </a:solidFill>
              </a:rPr>
              <a:t>Sedges</a:t>
            </a:r>
          </a:p>
          <a:p>
            <a:r>
              <a:rPr lang="en-US" dirty="0">
                <a:solidFill>
                  <a:schemeClr val="bg1"/>
                </a:solidFill>
              </a:rPr>
              <a:t>Rushes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32CB48A-2BBD-4EEA-B568-64CB26EA1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Ripple  |  Stormwater PSA Lesson  |  Updated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67E01F-C058-DD46-B4BE-423658801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>
                <a:solidFill>
                  <a:schemeClr val="bg1"/>
                </a:solidFill>
              </a:r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04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43F95D-250B-4C31-8425-607AB29D7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197" y="3424720"/>
            <a:ext cx="2699342" cy="258738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39F61E6-B564-4FF3-AE03-981ED0880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0481" y="3326898"/>
            <a:ext cx="1792937" cy="268521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D31F246-956E-4CDB-BBF5-760BCB07BE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8119" y="1675580"/>
            <a:ext cx="2319340" cy="173950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BC5BD9F-5DF8-4D29-AE5F-2AF6ADB597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9688" y="3388041"/>
            <a:ext cx="1474671" cy="262406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95BADF2-F032-408F-BBBC-88E4200B27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73473" y="3399486"/>
            <a:ext cx="1868297" cy="26126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1251D7-0C34-4440-B97B-63A7F6AFB8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6659" y="-13631"/>
            <a:ext cx="2969411" cy="17043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8E77B4-0AE7-477C-8B6D-1E629116FB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32875" y="1"/>
            <a:ext cx="2254204" cy="168595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95334D-54E6-5F4C-997C-6844B477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07424"/>
            <a:ext cx="2743200" cy="365125"/>
          </a:xfrm>
        </p:spPr>
        <p:txBody>
          <a:bodyPr/>
          <a:lstStyle/>
          <a:p>
            <a:fld id="{FC466643-F1BF-9048-83F3-F40255A83A7A}" type="slidenum">
              <a:rPr lang="en-US" smtClean="0"/>
              <a:t>9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9087F45-DFBA-B348-87C3-D777E2A6865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1468" t="14650" r="28930"/>
          <a:stretch/>
        </p:blipFill>
        <p:spPr>
          <a:xfrm>
            <a:off x="9245751" y="3415086"/>
            <a:ext cx="1463293" cy="16785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A0E54ED-93F9-467E-A06B-39C86E2CF0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43951" y="3396494"/>
            <a:ext cx="1868296" cy="26156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06384B-15AA-8B48-85F3-6AE66358E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6479"/>
            <a:ext cx="5863671" cy="1325563"/>
          </a:xfrm>
        </p:spPr>
        <p:txBody>
          <a:bodyPr>
            <a:normAutofit/>
          </a:bodyPr>
          <a:lstStyle/>
          <a:p>
            <a:r>
              <a:rPr lang="en-US" b="1" cap="none" dirty="0">
                <a:latin typeface="Georama" panose="020B0000030200020004" pitchFamily="34" charset="0"/>
              </a:rPr>
              <a:t>What Are Others Doing? 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AF17AD67-9A22-476E-91E4-038FED7C8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Ripple  |  Stormwater PSA Lesson  |  Updated 2026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383E2F-551F-9B4D-BBBE-80FEA65A6487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9013" r="16461"/>
          <a:stretch/>
        </p:blipFill>
        <p:spPr>
          <a:xfrm rot="16200000">
            <a:off x="10460657" y="1661006"/>
            <a:ext cx="1711883" cy="17686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1D0C80-D579-4DFF-8735-B9A27062D053}"/>
              </a:ext>
            </a:extLst>
          </p:cNvPr>
          <p:cNvSpPr txBox="1"/>
          <p:nvPr/>
        </p:nvSpPr>
        <p:spPr>
          <a:xfrm>
            <a:off x="970059" y="2038592"/>
            <a:ext cx="323293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cap="none" dirty="0"/>
              <a:t>They are inspiring:</a:t>
            </a:r>
          </a:p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Mindfulness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Change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Empathy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/>
              <a:t>With public art, signs, and PSAs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A2979D-698D-4DFA-97B4-9D586545763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66053" y="1692753"/>
            <a:ext cx="2211443" cy="172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099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93CC72-EBD2-47A3-89EB-CE8909894A46}"/>
              </a:ext>
            </a:extLst>
          </p:cNvPr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rgbClr val="7F9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06384B-15AA-8B48-85F3-6AE66358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b="1" cap="none" dirty="0">
                <a:solidFill>
                  <a:schemeClr val="bg1"/>
                </a:solidFill>
                <a:latin typeface="Georama" panose="020B0000030200020004" pitchFamily="34" charset="0"/>
              </a:rPr>
              <a:t>How Can We Encourage Stewardship?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DF9F4-C92E-C946-90EA-7C4F84A38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90750"/>
            <a:ext cx="10178322" cy="3623686"/>
          </a:xfrm>
        </p:spPr>
        <p:txBody>
          <a:bodyPr>
            <a:normAutofit/>
          </a:bodyPr>
          <a:lstStyle/>
          <a:p>
            <a:pPr marL="571500" indent="-571500"/>
            <a:r>
              <a:rPr lang="en-US" dirty="0">
                <a:latin typeface="Georama" panose="020B0000030200020004" pitchFamily="34" charset="0"/>
              </a:rPr>
              <a:t>Select Behaviors</a:t>
            </a:r>
          </a:p>
          <a:p>
            <a:pPr marL="571500" indent="-571500"/>
            <a:r>
              <a:rPr lang="en-US" dirty="0">
                <a:latin typeface="Georama" panose="020B0000030200020004" pitchFamily="34" charset="0"/>
              </a:rPr>
              <a:t>Identify Barriers</a:t>
            </a:r>
          </a:p>
          <a:p>
            <a:pPr marL="571500" indent="-571500"/>
            <a:r>
              <a:rPr lang="en-US" dirty="0">
                <a:latin typeface="Georama" panose="020B0000030200020004" pitchFamily="34" charset="0"/>
              </a:rPr>
              <a:t>Develop Strategies</a:t>
            </a:r>
          </a:p>
          <a:p>
            <a:pPr marL="571500" indent="-571500"/>
            <a:r>
              <a:rPr lang="en-US" dirty="0">
                <a:latin typeface="Georama" panose="020B0000030200020004" pitchFamily="34" charset="0"/>
              </a:rPr>
              <a:t>Pilot, Implement, &amp; Evaluate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A856A69-C064-4C5B-AA63-976AF0621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Ripple  |  Stormwater PSA Lesson  |  Updated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95334D-54E6-5F4C-997C-6844B477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10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261643-EF71-4D54-8377-DA587E0F6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0415" y="2190750"/>
            <a:ext cx="4838700" cy="322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22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6384B-15AA-8B48-85F3-6AE66358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b="1" cap="none" dirty="0">
                <a:latin typeface="Georama" panose="020B0000030200020004" pitchFamily="34" charset="0"/>
              </a:rPr>
              <a:t>Planning a Good PSA: Selecting Behaviors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A856A69-C064-4C5B-AA63-976AF0621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Ripple  |  Stormwater PSA Lesson  |  Updated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95334D-54E6-5F4C-997C-6844B477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9804B8ED-623D-4902-8531-E310CE0205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957854"/>
              </p:ext>
            </p:extLst>
          </p:nvPr>
        </p:nvGraphicFramePr>
        <p:xfrm>
          <a:off x="906585" y="3322711"/>
          <a:ext cx="9691077" cy="210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931">
                  <a:extLst>
                    <a:ext uri="{9D8B030D-6E8A-4147-A177-3AD203B41FA5}">
                      <a16:colId xmlns:a16="http://schemas.microsoft.com/office/drawing/2014/main" val="2827124609"/>
                    </a:ext>
                  </a:extLst>
                </a:gridCol>
                <a:gridCol w="3359573">
                  <a:extLst>
                    <a:ext uri="{9D8B030D-6E8A-4147-A177-3AD203B41FA5}">
                      <a16:colId xmlns:a16="http://schemas.microsoft.com/office/drawing/2014/main" val="1612088070"/>
                    </a:ext>
                  </a:extLst>
                </a:gridCol>
                <a:gridCol w="3359573">
                  <a:extLst>
                    <a:ext uri="{9D8B030D-6E8A-4147-A177-3AD203B41FA5}">
                      <a16:colId xmlns:a16="http://schemas.microsoft.com/office/drawing/2014/main" val="4043181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All-Season Behaviors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Summer Behaviors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Winter Behaviors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3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Keep street gutters clean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Use a carwash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Use natural salt or sand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53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Pick up and dispose of trash properly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Stay on the 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Shovel snow onto your yard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39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Scoop the poop!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Dispose of lawn debris in landfills or a compost pile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456186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7B7283F-6E41-481F-8DC0-EF3348773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1222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Finding the behavior you want to target is essential to helping you brainstorm effectively. Several important behaviors for stormwater include the following:</a:t>
            </a:r>
          </a:p>
        </p:txBody>
      </p:sp>
    </p:spTree>
    <p:extLst>
      <p:ext uri="{BB962C8B-B14F-4D97-AF65-F5344CB8AC3E}">
        <p14:creationId xmlns:p14="http://schemas.microsoft.com/office/powerpoint/2010/main" val="1291993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CABB25-2DED-4FCD-B8AA-D8A55D98B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5799" y="1692766"/>
            <a:ext cx="4416201" cy="44162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5B68F3-8A46-4286-9305-FFB2B6E6C8A9}"/>
              </a:ext>
            </a:extLst>
          </p:cNvPr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rgbClr val="7F97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06384B-15AA-8B48-85F3-6AE66358E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0030"/>
            <a:ext cx="10515600" cy="1325563"/>
          </a:xfrm>
        </p:spPr>
        <p:txBody>
          <a:bodyPr anchor="t"/>
          <a:lstStyle/>
          <a:p>
            <a:r>
              <a:rPr lang="en-US" b="1" cap="none" dirty="0">
                <a:solidFill>
                  <a:schemeClr val="bg1"/>
                </a:solidFill>
                <a:latin typeface="Georama" panose="020B0000030200020004" pitchFamily="34" charset="0"/>
              </a:rPr>
              <a:t>Planning a Good PSA: Identifying Barriers and Developing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DF9F4-C92E-C946-90EA-7C4F84A38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4678"/>
            <a:ext cx="6648938" cy="46849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Complete the following sentences to begin: </a:t>
            </a:r>
          </a:p>
          <a:p>
            <a:pPr marL="514350" indent="-514350">
              <a:buAutoNum type="arabicPeriod"/>
            </a:pPr>
            <a:r>
              <a:rPr lang="en-US" i="1" dirty="0"/>
              <a:t>It is hard to ____________ because ____________ gets in the way.</a:t>
            </a:r>
          </a:p>
          <a:p>
            <a:pPr marL="514350" indent="-514350">
              <a:buAutoNum type="arabicPeriod"/>
            </a:pPr>
            <a:r>
              <a:rPr lang="en-US" i="1" dirty="0"/>
              <a:t>I can reduce this barrier by highlighting ____________. </a:t>
            </a:r>
          </a:p>
          <a:p>
            <a:pPr marL="514350" indent="-514350">
              <a:buAutoNum type="arabicPeriod"/>
            </a:pPr>
            <a:r>
              <a:rPr lang="en-US" i="1" dirty="0"/>
              <a:t>I can increase the barriers to disregarding ____________ by highlighting ____________.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A856A69-C064-4C5B-AA63-976AF0621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Ripple  |  Stormwater PSA Lesson  |  Updated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95334D-54E6-5F4C-997C-6844B477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08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989329-EDE2-41AF-B6EF-7542BFF396C2}"/>
              </a:ext>
            </a:extLst>
          </p:cNvPr>
          <p:cNvSpPr/>
          <p:nvPr/>
        </p:nvSpPr>
        <p:spPr>
          <a:xfrm>
            <a:off x="0" y="0"/>
            <a:ext cx="12192000" cy="1825625"/>
          </a:xfrm>
          <a:prstGeom prst="rect">
            <a:avLst/>
          </a:prstGeom>
          <a:solidFill>
            <a:srgbClr val="293A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93A5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06384B-15AA-8B48-85F3-6AE66358E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7789"/>
            <a:ext cx="10515600" cy="1325563"/>
          </a:xfrm>
        </p:spPr>
        <p:txBody>
          <a:bodyPr anchor="t"/>
          <a:lstStyle/>
          <a:p>
            <a:r>
              <a:rPr lang="en-US" b="1" cap="none" dirty="0">
                <a:solidFill>
                  <a:schemeClr val="bg1"/>
                </a:solidFill>
                <a:latin typeface="Georama" panose="020B0000030200020004" pitchFamily="34" charset="0"/>
              </a:rPr>
              <a:t>Planning a Good PSA: Pilot, Implement, &amp; Evaluate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5DF9F4-C92E-C946-90EA-7C4F84A38C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940" y="2183388"/>
            <a:ext cx="10178322" cy="32639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Georama" panose="020B0000030200020004" pitchFamily="34" charset="0"/>
              </a:rPr>
              <a:t>Piloting</a:t>
            </a:r>
            <a:endParaRPr lang="en-US" sz="3200" dirty="0">
              <a:latin typeface="Georama" panose="020B00000302000200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Georama" panose="020B0000030200020004" pitchFamily="34" charset="0"/>
              </a:rPr>
              <a:t>Write your PSA, and run it by fellow students and community members that might share characteristics with your target audience.</a:t>
            </a:r>
          </a:p>
          <a:p>
            <a:pPr marL="0" indent="0">
              <a:buNone/>
            </a:pPr>
            <a:endParaRPr lang="en-US" sz="1800" dirty="0">
              <a:latin typeface="Georama" panose="020B00000302000200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Georama" panose="020B0000030200020004" pitchFamily="34" charset="0"/>
              </a:rPr>
              <a:t>Implementation</a:t>
            </a:r>
            <a:r>
              <a:rPr lang="en-US" sz="3600" dirty="0">
                <a:latin typeface="Georama" panose="020B0000030200020004" pitchFamily="34" charset="0"/>
              </a:rPr>
              <a:t> </a:t>
            </a:r>
            <a:r>
              <a:rPr lang="en-US" dirty="0">
                <a:latin typeface="Georama" panose="020B0000030200020004" pitchFamily="34" charset="0"/>
              </a:rPr>
              <a:t>&amp; Evaluation</a:t>
            </a:r>
          </a:p>
          <a:p>
            <a:pPr marL="0" indent="0">
              <a:buNone/>
            </a:pPr>
            <a:r>
              <a:rPr lang="en-US" sz="2000" dirty="0">
                <a:latin typeface="Georama" panose="020B0000030200020004" pitchFamily="34" charset="0"/>
              </a:rPr>
              <a:t>Once your PSA has run, send out a survey, ask questions, or talk to the distributer to judge public response. This is not always possible, but trying to understand public response is ideal. </a:t>
            </a:r>
            <a:endParaRPr lang="en-US" b="1" dirty="0">
              <a:latin typeface="Georama" panose="020B0000030200020004" pitchFamily="34" charset="0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A856A69-C064-4C5B-AA63-976AF0621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Ripple  |  Stormwater PSA Lesson  |  Updated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95334D-54E6-5F4C-997C-6844B477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66643-F1BF-9048-83F3-F40255A83A7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88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3784</TotalTime>
  <Words>557</Words>
  <Application>Microsoft Office PowerPoint</Application>
  <PresentationFormat>Widescreen</PresentationFormat>
  <Paragraphs>111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Georama</vt:lpstr>
      <vt:lpstr>Office Theme</vt:lpstr>
      <vt:lpstr>PowerPoint Presentation</vt:lpstr>
      <vt:lpstr>What is Stormwater?</vt:lpstr>
      <vt:lpstr>Why Do Cities Monitor Stormwater?</vt:lpstr>
      <vt:lpstr>What’s in Butte’s Stormwater?</vt:lpstr>
      <vt:lpstr>Why Are Stormwater Pollutants A Problem For Streams?</vt:lpstr>
      <vt:lpstr>Who lives in and around the stream?</vt:lpstr>
      <vt:lpstr>Who lives in and around the stream?</vt:lpstr>
      <vt:lpstr>Who lives in and around the stream?</vt:lpstr>
      <vt:lpstr>What Are Others Doing? </vt:lpstr>
      <vt:lpstr>How Can We Encourage Stewardship?</vt:lpstr>
      <vt:lpstr>Planning a Good PSA: Selecting Behaviors</vt:lpstr>
      <vt:lpstr>Planning a Good PSA: Identifying Barriers and Developing Strategies</vt:lpstr>
      <vt:lpstr>Planning a Good PSA: Pilot, Implement, &amp; Evaluate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Lappin, Kayla</dc:creator>
  <cp:lastModifiedBy>Klusmeyer, Samuel</cp:lastModifiedBy>
  <cp:revision>86</cp:revision>
  <cp:lastPrinted>2018-03-06T16:36:55Z</cp:lastPrinted>
  <dcterms:created xsi:type="dcterms:W3CDTF">2018-02-16T18:33:59Z</dcterms:created>
  <dcterms:modified xsi:type="dcterms:W3CDTF">2026-10-02T19:08:58Z</dcterms:modified>
</cp:coreProperties>
</file>